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553200" cy="9253538"/>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15">
          <p15:clr>
            <a:srgbClr val="A4A3A4"/>
          </p15:clr>
        </p15:guide>
        <p15:guide id="2" pos="20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AEC4"/>
    <a:srgbClr val="F76F1E"/>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2364" y="84"/>
      </p:cViewPr>
      <p:guideLst>
        <p:guide orient="horz" pos="2915"/>
        <p:guide pos="206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1490" y="2874595"/>
            <a:ext cx="5570220" cy="198351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982980" y="5243672"/>
            <a:ext cx="4587240" cy="236479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405162" y="499093"/>
            <a:ext cx="1056931" cy="10654421"/>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34369" y="499093"/>
            <a:ext cx="3061573" cy="1065442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7658" y="5946256"/>
            <a:ext cx="5570220" cy="183785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17658" y="3922045"/>
            <a:ext cx="5570220" cy="202421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34368" y="2913151"/>
            <a:ext cx="2059252" cy="82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402840" y="2913151"/>
            <a:ext cx="2059252" cy="82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27660" y="370571"/>
            <a:ext cx="5897880" cy="1542256"/>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27660" y="2071337"/>
            <a:ext cx="2895468" cy="8632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27660" y="2934571"/>
            <a:ext cx="2895468" cy="533149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328935" y="2071337"/>
            <a:ext cx="2896605" cy="8632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328935" y="2934571"/>
            <a:ext cx="2896605" cy="533149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27660" y="368428"/>
            <a:ext cx="2155958" cy="1567961"/>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562119" y="368429"/>
            <a:ext cx="3663421" cy="78976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27660" y="1936389"/>
            <a:ext cx="2155958" cy="63296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284473" y="6477476"/>
            <a:ext cx="3931920" cy="764703"/>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284473" y="826821"/>
            <a:ext cx="3931920" cy="55521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284473" y="7242179"/>
            <a:ext cx="3931920" cy="10860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5ED9D99-B406-4198-B830-DB9BEC4B91A7}" type="datetimeFigureOut">
              <a:rPr kumimoji="1" lang="ja-JP" altLang="en-US" smtClean="0"/>
              <a:pPr/>
              <a:t>2018/4/8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443EB3-DCA4-4BF8-93C0-6DCBC567EB06}"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27660" y="370571"/>
            <a:ext cx="5897880" cy="1542256"/>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27660" y="2159160"/>
            <a:ext cx="5897880" cy="610690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27660" y="8576660"/>
            <a:ext cx="1529080" cy="492665"/>
          </a:xfrm>
          <a:prstGeom prst="rect">
            <a:avLst/>
          </a:prstGeom>
        </p:spPr>
        <p:txBody>
          <a:bodyPr vert="horz" lIns="91440" tIns="45720" rIns="91440" bIns="45720" rtlCol="0" anchor="ctr"/>
          <a:lstStyle>
            <a:lvl1pPr algn="l">
              <a:defRPr sz="1200">
                <a:solidFill>
                  <a:schemeClr val="tx1">
                    <a:tint val="75000"/>
                  </a:schemeClr>
                </a:solidFill>
              </a:defRPr>
            </a:lvl1pPr>
          </a:lstStyle>
          <a:p>
            <a:fld id="{85ED9D99-B406-4198-B830-DB9BEC4B91A7}" type="datetimeFigureOut">
              <a:rPr kumimoji="1" lang="ja-JP" altLang="en-US" smtClean="0"/>
              <a:pPr/>
              <a:t>2018/4/8</a:t>
            </a:fld>
            <a:endParaRPr kumimoji="1" lang="ja-JP" altLang="en-US"/>
          </a:p>
        </p:txBody>
      </p:sp>
      <p:sp>
        <p:nvSpPr>
          <p:cNvPr id="5" name="フッター プレースホルダ 4"/>
          <p:cNvSpPr>
            <a:spLocks noGrp="1"/>
          </p:cNvSpPr>
          <p:nvPr>
            <p:ph type="ftr" sz="quarter" idx="3"/>
          </p:nvPr>
        </p:nvSpPr>
        <p:spPr>
          <a:xfrm>
            <a:off x="2239010" y="8576660"/>
            <a:ext cx="2075180" cy="49266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696460" y="8576660"/>
            <a:ext cx="1529080" cy="492665"/>
          </a:xfrm>
          <a:prstGeom prst="rect">
            <a:avLst/>
          </a:prstGeom>
        </p:spPr>
        <p:txBody>
          <a:bodyPr vert="horz" lIns="91440" tIns="45720" rIns="91440" bIns="45720" rtlCol="0" anchor="ctr"/>
          <a:lstStyle>
            <a:lvl1pPr algn="r">
              <a:defRPr sz="1200">
                <a:solidFill>
                  <a:schemeClr val="tx1">
                    <a:tint val="75000"/>
                  </a:schemeClr>
                </a:solidFill>
              </a:defRPr>
            </a:lvl1pPr>
          </a:lstStyle>
          <a:p>
            <a:fld id="{21443EB3-DCA4-4BF8-93C0-6DCBC567EB0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gif"/><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F:\ayako_backup\チラシ\120セミナーチラシ\11680-NNK67G-01.png"/>
          <p:cNvPicPr>
            <a:picLocks noChangeAspect="1" noChangeArrowheads="1"/>
          </p:cNvPicPr>
          <p:nvPr/>
        </p:nvPicPr>
        <p:blipFill>
          <a:blip r:embed="rId2" cstate="print"/>
          <a:srcRect/>
          <a:stretch>
            <a:fillRect/>
          </a:stretch>
        </p:blipFill>
        <p:spPr bwMode="auto">
          <a:xfrm>
            <a:off x="0" y="1458417"/>
            <a:ext cx="6553200" cy="7564449"/>
          </a:xfrm>
          <a:prstGeom prst="rect">
            <a:avLst/>
          </a:prstGeom>
          <a:noFill/>
        </p:spPr>
      </p:pic>
      <p:sp>
        <p:nvSpPr>
          <p:cNvPr id="23" name="山形 22"/>
          <p:cNvSpPr/>
          <p:nvPr/>
        </p:nvSpPr>
        <p:spPr>
          <a:xfrm>
            <a:off x="324272" y="234281"/>
            <a:ext cx="3132584" cy="378297"/>
          </a:xfrm>
          <a:prstGeom prst="chevron">
            <a:avLst/>
          </a:prstGeom>
          <a:solidFill>
            <a:srgbClr val="F76F1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山形 23"/>
          <p:cNvSpPr/>
          <p:nvPr/>
        </p:nvSpPr>
        <p:spPr>
          <a:xfrm rot="10800000">
            <a:off x="2052464" y="234280"/>
            <a:ext cx="4212704" cy="378297"/>
          </a:xfrm>
          <a:prstGeom prst="chevron">
            <a:avLst/>
          </a:prstGeom>
          <a:solidFill>
            <a:srgbClr val="F76F1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제목 1"/>
          <p:cNvSpPr>
            <a:spLocks noGrp="1"/>
          </p:cNvSpPr>
          <p:nvPr>
            <p:ph type="ctrTitle"/>
          </p:nvPr>
        </p:nvSpPr>
        <p:spPr>
          <a:xfrm>
            <a:off x="1311200" y="731841"/>
            <a:ext cx="5148808" cy="430887"/>
          </a:xfrm>
        </p:spPr>
        <p:txBody>
          <a:bodyPr wrap="square">
            <a:spAutoFit/>
          </a:bodyPr>
          <a:lstStyle/>
          <a:p>
            <a:r>
              <a:rPr lang="ja-JP" altLang="en-US" sz="1800" b="1" spc="600" dirty="0">
                <a:solidFill>
                  <a:schemeClr val="bg1">
                    <a:lumMod val="50000"/>
                  </a:schemeClr>
                </a:solidFill>
                <a:latin typeface="+mj-ea"/>
              </a:rPr>
              <a:t>人生</a:t>
            </a:r>
            <a:r>
              <a:rPr lang="en-US" altLang="ja-JP" sz="2200" b="1" spc="600" dirty="0">
                <a:solidFill>
                  <a:schemeClr val="bg1">
                    <a:lumMod val="50000"/>
                  </a:schemeClr>
                </a:solidFill>
                <a:latin typeface="+mj-ea"/>
              </a:rPr>
              <a:t>120</a:t>
            </a:r>
            <a:r>
              <a:rPr lang="ja-JP" altLang="en-US" sz="1800" b="1" spc="600" dirty="0">
                <a:solidFill>
                  <a:schemeClr val="bg1">
                    <a:lumMod val="50000"/>
                  </a:schemeClr>
                </a:solidFill>
                <a:latin typeface="+mj-ea"/>
              </a:rPr>
              <a:t>年時代を生きる</a:t>
            </a:r>
          </a:p>
        </p:txBody>
      </p:sp>
      <p:sp>
        <p:nvSpPr>
          <p:cNvPr id="8" name="제목 1"/>
          <p:cNvSpPr txBox="1">
            <a:spLocks/>
          </p:cNvSpPr>
          <p:nvPr/>
        </p:nvSpPr>
        <p:spPr>
          <a:xfrm>
            <a:off x="3014326" y="3706696"/>
            <a:ext cx="2198244" cy="677108"/>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3800" b="1" i="0" u="none" strike="noStrike" kern="1200" cap="none" spc="0" normalizeH="0" baseline="0" noProof="0" dirty="0">
                <a:ln>
                  <a:noFill/>
                </a:ln>
                <a:solidFill>
                  <a:srgbClr val="F76F1E"/>
                </a:solidFill>
                <a:effectLst/>
                <a:uLnTx/>
                <a:uFillTx/>
                <a:latin typeface="+mj-ea"/>
                <a:ea typeface="+mj-ea"/>
                <a:cs typeface="+mj-cs"/>
              </a:rPr>
              <a:t>4</a:t>
            </a:r>
            <a:r>
              <a:rPr kumimoji="1" lang="ja-JP" altLang="en-US" sz="2500" b="1" i="0" u="none" strike="noStrike" kern="1200" cap="none" spc="0" normalizeH="0" baseline="0" noProof="0" dirty="0">
                <a:ln>
                  <a:noFill/>
                </a:ln>
                <a:solidFill>
                  <a:srgbClr val="F76F1E"/>
                </a:solidFill>
                <a:effectLst/>
                <a:uLnTx/>
                <a:uFillTx/>
                <a:latin typeface="+mj-ea"/>
                <a:ea typeface="+mj-ea"/>
                <a:cs typeface="+mj-cs"/>
              </a:rPr>
              <a:t>月</a:t>
            </a:r>
            <a:r>
              <a:rPr kumimoji="1" lang="en-US" altLang="ja-JP" sz="3800" b="1" i="0" u="none" strike="noStrike" kern="1200" cap="none" spc="0" normalizeH="0" baseline="0" noProof="0">
                <a:ln>
                  <a:noFill/>
                </a:ln>
                <a:solidFill>
                  <a:srgbClr val="F76F1E"/>
                </a:solidFill>
                <a:effectLst/>
                <a:uLnTx/>
                <a:uFillTx/>
                <a:latin typeface="+mj-ea"/>
                <a:ea typeface="+mj-ea"/>
                <a:cs typeface="+mj-cs"/>
              </a:rPr>
              <a:t>21</a:t>
            </a:r>
            <a:r>
              <a:rPr kumimoji="1" lang="ja-JP" altLang="en-US" sz="2500" b="1" i="0" u="none" strike="noStrike" kern="1200" cap="none" spc="0" normalizeH="0" baseline="0" noProof="0">
                <a:ln>
                  <a:noFill/>
                </a:ln>
                <a:solidFill>
                  <a:srgbClr val="F76F1E"/>
                </a:solidFill>
                <a:effectLst/>
                <a:uLnTx/>
                <a:uFillTx/>
                <a:latin typeface="+mj-ea"/>
                <a:ea typeface="+mj-ea"/>
                <a:cs typeface="+mj-cs"/>
              </a:rPr>
              <a:t>日</a:t>
            </a:r>
            <a:r>
              <a:rPr kumimoji="1" lang="ja-JP" altLang="en-US" sz="2500" b="1" i="0" u="none" strike="noStrike" kern="1200" cap="none" spc="0" normalizeH="0" baseline="0" noProof="0" dirty="0">
                <a:ln>
                  <a:noFill/>
                </a:ln>
                <a:solidFill>
                  <a:srgbClr val="F76F1E"/>
                </a:solidFill>
                <a:effectLst/>
                <a:uLnTx/>
                <a:uFillTx/>
                <a:latin typeface="+mj-ea"/>
                <a:ea typeface="+mj-ea"/>
                <a:cs typeface="+mj-cs"/>
              </a:rPr>
              <a:t>（土）</a:t>
            </a:r>
            <a:endParaRPr kumimoji="1" lang="en-US" altLang="ja-JP" sz="2500" b="1" i="0" u="none" strike="noStrike" kern="1200" cap="none" spc="0" normalizeH="0" baseline="0" noProof="0" dirty="0">
              <a:ln>
                <a:noFill/>
              </a:ln>
              <a:solidFill>
                <a:srgbClr val="F76F1E"/>
              </a:solidFill>
              <a:effectLst/>
              <a:uLnTx/>
              <a:uFillTx/>
              <a:latin typeface="+mj-ea"/>
              <a:ea typeface="+mj-ea"/>
              <a:cs typeface="+mj-cs"/>
            </a:endParaRPr>
          </a:p>
        </p:txBody>
      </p:sp>
      <p:sp>
        <p:nvSpPr>
          <p:cNvPr id="9" name="제목 1"/>
          <p:cNvSpPr txBox="1">
            <a:spLocks/>
          </p:cNvSpPr>
          <p:nvPr/>
        </p:nvSpPr>
        <p:spPr>
          <a:xfrm>
            <a:off x="3255721" y="4281162"/>
            <a:ext cx="1694188" cy="384721"/>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1900" b="0" i="0" u="none" strike="noStrike" kern="1200" cap="none" spc="0" normalizeH="0" baseline="0" noProof="0" dirty="0">
                <a:ln>
                  <a:noFill/>
                </a:ln>
                <a:solidFill>
                  <a:schemeClr val="tx1"/>
                </a:solidFill>
                <a:effectLst/>
                <a:uLnTx/>
                <a:uFillTx/>
                <a:latin typeface="+mj-ea"/>
                <a:ea typeface="+mj-ea"/>
                <a:cs typeface="+mj-cs"/>
              </a:rPr>
              <a:t>14</a:t>
            </a:r>
            <a:r>
              <a:rPr kumimoji="1" lang="ja-JP" altLang="en-US" sz="1900" b="0" i="0" u="none" strike="noStrike" kern="1200" cap="none" spc="0" normalizeH="0" baseline="0" noProof="0" dirty="0">
                <a:ln>
                  <a:noFill/>
                </a:ln>
                <a:solidFill>
                  <a:schemeClr val="tx1"/>
                </a:solidFill>
                <a:effectLst/>
                <a:uLnTx/>
                <a:uFillTx/>
                <a:latin typeface="+mj-ea"/>
                <a:ea typeface="+mj-ea"/>
                <a:cs typeface="+mj-cs"/>
              </a:rPr>
              <a:t>：</a:t>
            </a:r>
            <a:r>
              <a:rPr kumimoji="1" lang="en-US" altLang="ja-JP" sz="1900" b="0" i="0" u="none" strike="noStrike" kern="1200" cap="none" spc="0" normalizeH="0" baseline="0" noProof="0" dirty="0">
                <a:ln>
                  <a:noFill/>
                </a:ln>
                <a:solidFill>
                  <a:schemeClr val="tx1"/>
                </a:solidFill>
                <a:effectLst/>
                <a:uLnTx/>
                <a:uFillTx/>
                <a:latin typeface="+mj-ea"/>
                <a:ea typeface="+mj-ea"/>
                <a:cs typeface="+mj-cs"/>
              </a:rPr>
              <a:t>00</a:t>
            </a:r>
            <a:r>
              <a:rPr kumimoji="1" lang="ja-JP" altLang="en-US" sz="1900" b="0" i="0" u="none" strike="noStrike" kern="1200" cap="none" spc="0" normalizeH="0" baseline="0" noProof="0" dirty="0">
                <a:ln>
                  <a:noFill/>
                </a:ln>
                <a:solidFill>
                  <a:schemeClr val="tx1"/>
                </a:solidFill>
                <a:effectLst/>
                <a:uLnTx/>
                <a:uFillTx/>
                <a:latin typeface="+mj-ea"/>
                <a:ea typeface="+mj-ea"/>
                <a:cs typeface="+mj-cs"/>
              </a:rPr>
              <a:t>～</a:t>
            </a:r>
            <a:r>
              <a:rPr kumimoji="1" lang="en-US" altLang="ja-JP" sz="1900" b="0" i="0" u="none" strike="noStrike" kern="1200" cap="none" spc="0" normalizeH="0" baseline="0" noProof="0" dirty="0">
                <a:ln>
                  <a:noFill/>
                </a:ln>
                <a:solidFill>
                  <a:schemeClr val="tx1"/>
                </a:solidFill>
                <a:effectLst/>
                <a:uLnTx/>
                <a:uFillTx/>
                <a:latin typeface="+mj-ea"/>
                <a:ea typeface="+mj-ea"/>
                <a:cs typeface="+mj-cs"/>
              </a:rPr>
              <a:t>16</a:t>
            </a:r>
            <a:r>
              <a:rPr kumimoji="1" lang="ja-JP" altLang="en-US" sz="1900" b="0" i="0" u="none" strike="noStrike" kern="1200" cap="none" spc="0" normalizeH="0" baseline="0" noProof="0" dirty="0">
                <a:ln>
                  <a:noFill/>
                </a:ln>
                <a:solidFill>
                  <a:schemeClr val="tx1"/>
                </a:solidFill>
                <a:effectLst/>
                <a:uLnTx/>
                <a:uFillTx/>
                <a:latin typeface="+mj-ea"/>
                <a:ea typeface="+mj-ea"/>
                <a:cs typeface="+mj-cs"/>
              </a:rPr>
              <a:t>：</a:t>
            </a:r>
            <a:r>
              <a:rPr kumimoji="1" lang="en-US" altLang="ja-JP" sz="1900" b="0" i="0" u="none" strike="noStrike" kern="1200" cap="none" spc="0" normalizeH="0" baseline="0" noProof="0" dirty="0">
                <a:ln>
                  <a:noFill/>
                </a:ln>
                <a:solidFill>
                  <a:schemeClr val="tx1"/>
                </a:solidFill>
                <a:effectLst/>
                <a:uLnTx/>
                <a:uFillTx/>
                <a:latin typeface="+mj-ea"/>
                <a:ea typeface="+mj-ea"/>
                <a:cs typeface="+mj-cs"/>
              </a:rPr>
              <a:t>00</a:t>
            </a:r>
          </a:p>
        </p:txBody>
      </p:sp>
      <p:sp>
        <p:nvSpPr>
          <p:cNvPr id="11" name="제목 1"/>
          <p:cNvSpPr txBox="1">
            <a:spLocks/>
          </p:cNvSpPr>
          <p:nvPr/>
        </p:nvSpPr>
        <p:spPr>
          <a:xfrm>
            <a:off x="3215612" y="4544601"/>
            <a:ext cx="1838204" cy="400110"/>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500" b="0" i="0" u="none" strike="noStrike" kern="1200" cap="none" spc="0" normalizeH="0" baseline="0" noProof="0" dirty="0">
                <a:ln>
                  <a:noFill/>
                </a:ln>
                <a:solidFill>
                  <a:schemeClr val="tx1"/>
                </a:solidFill>
                <a:effectLst/>
                <a:uLnTx/>
                <a:uFillTx/>
                <a:latin typeface="+mj-ea"/>
                <a:ea typeface="+mj-ea"/>
                <a:cs typeface="+mj-cs"/>
              </a:rPr>
              <a:t>参加費</a:t>
            </a:r>
            <a:r>
              <a:rPr lang="ja-JP" altLang="en-US" sz="2000" dirty="0">
                <a:latin typeface="+mj-ea"/>
                <a:ea typeface="+mj-ea"/>
                <a:cs typeface="+mj-cs"/>
              </a:rPr>
              <a:t>：</a:t>
            </a:r>
            <a:r>
              <a:rPr lang="en-US" altLang="ja-JP" sz="2000" dirty="0">
                <a:latin typeface="+mj-ea"/>
                <a:ea typeface="+mj-ea"/>
                <a:cs typeface="+mj-cs"/>
              </a:rPr>
              <a:t>2,000</a:t>
            </a:r>
            <a:r>
              <a:rPr lang="ja-JP" altLang="en-US" sz="1500" dirty="0">
                <a:latin typeface="+mj-ea"/>
                <a:ea typeface="+mj-ea"/>
                <a:cs typeface="+mj-cs"/>
              </a:rPr>
              <a:t>円</a:t>
            </a:r>
            <a:endParaRPr kumimoji="1" lang="en-US" altLang="ja-JP" sz="1500" b="0" i="0" u="none" strike="noStrike" kern="1200" cap="none" spc="0" normalizeH="0" baseline="0" noProof="0" dirty="0">
              <a:ln>
                <a:noFill/>
              </a:ln>
              <a:solidFill>
                <a:schemeClr val="tx1"/>
              </a:solidFill>
              <a:effectLst/>
              <a:uLnTx/>
              <a:uFillTx/>
              <a:latin typeface="+mj-ea"/>
              <a:ea typeface="+mj-ea"/>
              <a:cs typeface="+mj-cs"/>
            </a:endParaRPr>
          </a:p>
        </p:txBody>
      </p:sp>
      <p:sp>
        <p:nvSpPr>
          <p:cNvPr id="12" name="제목 1"/>
          <p:cNvSpPr txBox="1">
            <a:spLocks/>
          </p:cNvSpPr>
          <p:nvPr/>
        </p:nvSpPr>
        <p:spPr>
          <a:xfrm>
            <a:off x="1512640" y="1069130"/>
            <a:ext cx="4788296" cy="784830"/>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500" b="1" i="0" u="none" strike="noStrike" kern="1200" cap="none" normalizeH="0" baseline="0" noProof="0" dirty="0">
                <a:ln>
                  <a:noFill/>
                </a:ln>
                <a:solidFill>
                  <a:srgbClr val="0AAEC4"/>
                </a:solidFill>
                <a:effectLst/>
                <a:uLnTx/>
                <a:uFillTx/>
                <a:latin typeface="+mj-ea"/>
                <a:ea typeface="+mj-ea"/>
                <a:cs typeface="+mj-cs"/>
              </a:rPr>
              <a:t>自己管理セミナー</a:t>
            </a:r>
          </a:p>
        </p:txBody>
      </p:sp>
      <p:sp>
        <p:nvSpPr>
          <p:cNvPr id="13" name="テキスト ボックス 12"/>
          <p:cNvSpPr txBox="1"/>
          <p:nvPr/>
        </p:nvSpPr>
        <p:spPr>
          <a:xfrm>
            <a:off x="456003" y="1951184"/>
            <a:ext cx="5904656" cy="927754"/>
          </a:xfrm>
          <a:prstGeom prst="rect">
            <a:avLst/>
          </a:prstGeom>
          <a:noFill/>
        </p:spPr>
        <p:txBody>
          <a:bodyPr wrap="square" rtlCol="0">
            <a:spAutoFit/>
          </a:bodyPr>
          <a:lstStyle/>
          <a:p>
            <a:pPr>
              <a:lnSpc>
                <a:spcPct val="110000"/>
              </a:lnSpc>
            </a:pPr>
            <a:r>
              <a:rPr kumimoji="0" lang="ja-JP" altLang="en-US" sz="1000" dirty="0">
                <a:latin typeface="ＭＳ Ｐゴシック" pitchFamily="50" charset="-128"/>
              </a:rPr>
              <a:t>日本は超高齢社会を迎え、今後ますます人々は長い老年期を過ごすことになります。</a:t>
            </a:r>
            <a:endParaRPr kumimoji="0" lang="en-US" altLang="ja-JP" sz="1000" dirty="0">
              <a:latin typeface="ＭＳ Ｐゴシック" pitchFamily="50" charset="-128"/>
            </a:endParaRPr>
          </a:p>
          <a:p>
            <a:pPr>
              <a:lnSpc>
                <a:spcPct val="110000"/>
              </a:lnSpc>
            </a:pPr>
            <a:r>
              <a:rPr kumimoji="0" lang="ja-JP" altLang="en-US" sz="1000" dirty="0">
                <a:latin typeface="ＭＳ Ｐゴシック" pitchFamily="50" charset="-128"/>
              </a:rPr>
              <a:t>医学的に究明された人間の寿命は、</a:t>
            </a:r>
            <a:r>
              <a:rPr kumimoji="0" lang="en-US" altLang="ja-JP" sz="1000" dirty="0">
                <a:latin typeface="ＭＳ Ｐゴシック" pitchFamily="50" charset="-128"/>
              </a:rPr>
              <a:t>120</a:t>
            </a:r>
            <a:r>
              <a:rPr kumimoji="0" lang="ja-JP" altLang="en-US" sz="1000" dirty="0">
                <a:latin typeface="ＭＳ Ｐゴシック" pitchFamily="50" charset="-128"/>
              </a:rPr>
              <a:t>歳と知られています。しかし、私たちには</a:t>
            </a:r>
            <a:r>
              <a:rPr kumimoji="0" lang="en-US" altLang="ja-JP" sz="1000" dirty="0">
                <a:latin typeface="ＭＳ Ｐゴシック" pitchFamily="50" charset="-128"/>
              </a:rPr>
              <a:t>60</a:t>
            </a:r>
            <a:r>
              <a:rPr kumimoji="0" lang="ja-JP" altLang="en-US" sz="1000" dirty="0">
                <a:latin typeface="ＭＳ Ｐゴシック" pitchFamily="50" charset="-128"/>
              </a:rPr>
              <a:t>～</a:t>
            </a:r>
            <a:r>
              <a:rPr kumimoji="0" lang="en-US" altLang="ja-JP" sz="1000" dirty="0">
                <a:latin typeface="ＭＳ Ｐゴシック" pitchFamily="50" charset="-128"/>
              </a:rPr>
              <a:t>80</a:t>
            </a:r>
            <a:r>
              <a:rPr kumimoji="0" lang="ja-JP" altLang="en-US" sz="1000" dirty="0">
                <a:latin typeface="ＭＳ Ｐゴシック" pitchFamily="50" charset="-128"/>
              </a:rPr>
              <a:t>歳くらいまでの</a:t>
            </a:r>
            <a:endParaRPr kumimoji="0" lang="en-US" altLang="ja-JP" sz="1000" dirty="0">
              <a:latin typeface="ＭＳ Ｐゴシック" pitchFamily="50" charset="-128"/>
            </a:endParaRPr>
          </a:p>
          <a:p>
            <a:pPr>
              <a:lnSpc>
                <a:spcPct val="110000"/>
              </a:lnSpc>
            </a:pPr>
            <a:r>
              <a:rPr kumimoji="0" lang="ja-JP" altLang="en-US" sz="1000" dirty="0">
                <a:latin typeface="ＭＳ Ｐゴシック" pitchFamily="50" charset="-128"/>
              </a:rPr>
              <a:t>人生設計しかないのではないでしょうか。あなたにとって「充実した人生」とはどのようなものですか？</a:t>
            </a:r>
            <a:endParaRPr kumimoji="0" lang="en-US" altLang="ja-JP" sz="1000" dirty="0">
              <a:latin typeface="ＭＳ Ｐゴシック" pitchFamily="50" charset="-128"/>
            </a:endParaRPr>
          </a:p>
          <a:p>
            <a:pPr>
              <a:lnSpc>
                <a:spcPct val="110000"/>
              </a:lnSpc>
            </a:pPr>
            <a:r>
              <a:rPr kumimoji="0" lang="ja-JP" altLang="en-US" sz="1000" dirty="0">
                <a:latin typeface="ＭＳ Ｐゴシック" pitchFamily="50" charset="-128"/>
              </a:rPr>
              <a:t>健康で幸せに年を重ねていくために、今からできることは？人生の意味と価値を高め、</a:t>
            </a:r>
            <a:endParaRPr kumimoji="0" lang="en-US" altLang="ja-JP" sz="1000" dirty="0">
              <a:latin typeface="ＭＳ Ｐゴシック" pitchFamily="50" charset="-128"/>
            </a:endParaRPr>
          </a:p>
          <a:p>
            <a:pPr>
              <a:lnSpc>
                <a:spcPct val="110000"/>
              </a:lnSpc>
            </a:pPr>
            <a:r>
              <a:rPr kumimoji="0" lang="ja-JP" altLang="en-US" sz="1000" dirty="0">
                <a:latin typeface="ＭＳ Ｐゴシック" pitchFamily="50" charset="-128"/>
              </a:rPr>
              <a:t>いつまでも体・心・脳を健康に保つトレーニングをご紹介します。</a:t>
            </a:r>
            <a:endParaRPr kumimoji="1" lang="ja-JP" altLang="en-US" sz="1000" dirty="0"/>
          </a:p>
        </p:txBody>
      </p:sp>
      <p:sp>
        <p:nvSpPr>
          <p:cNvPr id="14" name="正方形/長方形 13"/>
          <p:cNvSpPr/>
          <p:nvPr/>
        </p:nvSpPr>
        <p:spPr>
          <a:xfrm>
            <a:off x="-2424" y="7789021"/>
            <a:ext cx="6553200" cy="14584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제목 1"/>
          <p:cNvSpPr txBox="1">
            <a:spLocks/>
          </p:cNvSpPr>
          <p:nvPr/>
        </p:nvSpPr>
        <p:spPr>
          <a:xfrm>
            <a:off x="1135986" y="8569522"/>
            <a:ext cx="2949103" cy="338554"/>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normalizeH="0" baseline="0" noProof="0" dirty="0">
                <a:ln>
                  <a:noFill/>
                </a:ln>
                <a:solidFill>
                  <a:schemeClr val="tx1"/>
                </a:solidFill>
                <a:effectLst/>
                <a:uLnTx/>
                <a:uFillTx/>
                <a:latin typeface="+mj-ea"/>
                <a:ea typeface="+mj-ea"/>
                <a:cs typeface="+mj-cs"/>
              </a:rPr>
              <a:t>イルチブレインヨガ</a:t>
            </a:r>
            <a:r>
              <a:rPr lang="ja-JP" altLang="en-US" sz="1600" dirty="0">
                <a:latin typeface="+mj-ea"/>
                <a:ea typeface="+mj-ea"/>
                <a:cs typeface="+mj-cs"/>
              </a:rPr>
              <a:t>梅田</a:t>
            </a:r>
            <a:r>
              <a:rPr kumimoji="1" lang="ja-JP" altLang="en-US" sz="1600" b="0" i="0" u="none" strike="noStrike" kern="1200" cap="none" normalizeH="0" baseline="0" noProof="0" dirty="0">
                <a:ln>
                  <a:noFill/>
                </a:ln>
                <a:solidFill>
                  <a:schemeClr val="tx1"/>
                </a:solidFill>
                <a:effectLst/>
                <a:uLnTx/>
                <a:uFillTx/>
                <a:latin typeface="+mj-ea"/>
                <a:ea typeface="+mj-ea"/>
                <a:cs typeface="+mj-cs"/>
              </a:rPr>
              <a:t>スタジオ</a:t>
            </a:r>
          </a:p>
        </p:txBody>
      </p:sp>
      <p:sp>
        <p:nvSpPr>
          <p:cNvPr id="16" name="제목 1"/>
          <p:cNvSpPr txBox="1">
            <a:spLocks/>
          </p:cNvSpPr>
          <p:nvPr/>
        </p:nvSpPr>
        <p:spPr>
          <a:xfrm>
            <a:off x="1135986" y="8853043"/>
            <a:ext cx="2949103" cy="253916"/>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050" dirty="0">
                <a:latin typeface="+mj-ea"/>
                <a:ea typeface="+mj-ea"/>
                <a:cs typeface="+mj-cs"/>
              </a:rPr>
              <a:t>大阪</a:t>
            </a:r>
            <a:r>
              <a:rPr kumimoji="1" lang="ja-JP" altLang="en-US" sz="1050" b="0" i="0" u="none" strike="noStrike" kern="1200" cap="none" normalizeH="0" baseline="0" noProof="0" dirty="0">
                <a:ln>
                  <a:noFill/>
                </a:ln>
                <a:solidFill>
                  <a:schemeClr val="tx1"/>
                </a:solidFill>
                <a:effectLst/>
                <a:uLnTx/>
                <a:uFillTx/>
                <a:latin typeface="+mj-ea"/>
                <a:ea typeface="+mj-ea"/>
                <a:cs typeface="+mj-cs"/>
              </a:rPr>
              <a:t>市北区太融寺町</a:t>
            </a:r>
            <a:r>
              <a:rPr kumimoji="1" lang="en-US" altLang="ja-JP" sz="1050" b="0" i="0" u="none" strike="noStrike" kern="1200" cap="none" normalizeH="0" baseline="0" noProof="0" dirty="0">
                <a:ln>
                  <a:noFill/>
                </a:ln>
                <a:solidFill>
                  <a:schemeClr val="tx1"/>
                </a:solidFill>
                <a:effectLst/>
                <a:uLnTx/>
                <a:uFillTx/>
                <a:latin typeface="+mj-ea"/>
                <a:ea typeface="+mj-ea"/>
                <a:cs typeface="+mj-cs"/>
              </a:rPr>
              <a:t>2-18</a:t>
            </a:r>
            <a:r>
              <a:rPr kumimoji="1" lang="ja-JP" altLang="en-US" sz="1050" b="0" i="0" u="none" strike="noStrike" kern="1200" cap="none" normalizeH="0" baseline="0" noProof="0" dirty="0">
                <a:ln>
                  <a:noFill/>
                </a:ln>
                <a:solidFill>
                  <a:schemeClr val="tx1"/>
                </a:solidFill>
                <a:effectLst/>
                <a:uLnTx/>
                <a:uFillTx/>
                <a:latin typeface="+mj-ea"/>
                <a:ea typeface="+mj-ea"/>
                <a:cs typeface="+mj-cs"/>
              </a:rPr>
              <a:t>富士林プラザ</a:t>
            </a:r>
            <a:r>
              <a:rPr kumimoji="1" lang="en-US" altLang="ja-JP" sz="1050" b="0" i="0" u="none" strike="noStrike" kern="1200" cap="none" normalizeH="0" baseline="0" noProof="0" dirty="0">
                <a:ln>
                  <a:noFill/>
                </a:ln>
                <a:solidFill>
                  <a:schemeClr val="tx1"/>
                </a:solidFill>
                <a:effectLst/>
                <a:uLnTx/>
                <a:uFillTx/>
                <a:latin typeface="+mj-ea"/>
                <a:ea typeface="+mj-ea"/>
                <a:cs typeface="+mj-cs"/>
              </a:rPr>
              <a:t>8</a:t>
            </a:r>
            <a:r>
              <a:rPr kumimoji="1" lang="ja-JP" altLang="en-US" sz="1050" b="0" i="0" u="none" strike="noStrike" kern="1200" cap="none" normalizeH="0" baseline="0" noProof="0" dirty="0">
                <a:ln>
                  <a:noFill/>
                </a:ln>
                <a:solidFill>
                  <a:schemeClr val="tx1"/>
                </a:solidFill>
                <a:effectLst/>
                <a:uLnTx/>
                <a:uFillTx/>
                <a:latin typeface="+mj-ea"/>
                <a:ea typeface="+mj-ea"/>
                <a:cs typeface="+mj-cs"/>
              </a:rPr>
              <a:t>番館</a:t>
            </a:r>
            <a:r>
              <a:rPr kumimoji="1" lang="en-US" altLang="ja-JP" sz="1050" b="0" i="0" u="none" strike="noStrike" kern="1200" cap="none" normalizeH="0" baseline="0" noProof="0" dirty="0">
                <a:ln>
                  <a:noFill/>
                </a:ln>
                <a:solidFill>
                  <a:schemeClr val="tx1"/>
                </a:solidFill>
                <a:effectLst/>
                <a:uLnTx/>
                <a:uFillTx/>
                <a:latin typeface="+mj-ea"/>
                <a:ea typeface="+mj-ea"/>
                <a:cs typeface="+mj-cs"/>
              </a:rPr>
              <a:t>3</a:t>
            </a:r>
            <a:r>
              <a:rPr kumimoji="1" lang="ja-JP" altLang="en-US" sz="1050" b="0" i="0" u="none" strike="noStrike" kern="1200" cap="none" normalizeH="0" baseline="0" noProof="0" dirty="0">
                <a:ln>
                  <a:noFill/>
                </a:ln>
                <a:solidFill>
                  <a:schemeClr val="tx1"/>
                </a:solidFill>
                <a:effectLst/>
                <a:uLnTx/>
                <a:uFillTx/>
                <a:latin typeface="+mj-ea"/>
                <a:ea typeface="+mj-ea"/>
                <a:cs typeface="+mj-cs"/>
              </a:rPr>
              <a:t>階　</a:t>
            </a:r>
          </a:p>
        </p:txBody>
      </p:sp>
      <p:sp>
        <p:nvSpPr>
          <p:cNvPr id="22" name="제목 1"/>
          <p:cNvSpPr txBox="1">
            <a:spLocks/>
          </p:cNvSpPr>
          <p:nvPr/>
        </p:nvSpPr>
        <p:spPr>
          <a:xfrm>
            <a:off x="355821" y="8011145"/>
            <a:ext cx="3500611" cy="615553"/>
          </a:xfrm>
          <a:prstGeom prst="rect">
            <a:avLst/>
          </a:prstGeom>
        </p:spPr>
        <p:txBody>
          <a:bodyPr vert="horz" wrap="square" lIns="91440" tIns="45720" rIns="91440" bIns="4572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3400" b="1" i="0" u="none" strike="noStrike" kern="1200" cap="none" normalizeH="0" baseline="0" noProof="0" dirty="0">
                <a:ln>
                  <a:noFill/>
                </a:ln>
                <a:solidFill>
                  <a:srgbClr val="FF6699"/>
                </a:solidFill>
                <a:effectLst/>
                <a:uLnTx/>
                <a:uFillTx/>
                <a:latin typeface="+mj-ea"/>
                <a:ea typeface="+mj-ea"/>
                <a:cs typeface="+mj-cs"/>
              </a:rPr>
              <a:t>☎ </a:t>
            </a:r>
            <a:r>
              <a:rPr lang="en-US" altLang="ja-JP" sz="3400" b="1" dirty="0">
                <a:solidFill>
                  <a:srgbClr val="FF6699"/>
                </a:solidFill>
                <a:latin typeface="+mj-ea"/>
                <a:ea typeface="+mj-ea"/>
                <a:cs typeface="+mj-cs"/>
              </a:rPr>
              <a:t>06</a:t>
            </a:r>
            <a:r>
              <a:rPr kumimoji="1" lang="en-US" altLang="ja-JP" sz="3400" b="1" i="0" u="none" strike="noStrike" kern="1200" cap="none" normalizeH="0" baseline="0" noProof="0" dirty="0">
                <a:ln>
                  <a:noFill/>
                </a:ln>
                <a:solidFill>
                  <a:srgbClr val="FF6699"/>
                </a:solidFill>
                <a:effectLst/>
                <a:uLnTx/>
                <a:uFillTx/>
                <a:latin typeface="+mj-ea"/>
                <a:ea typeface="+mj-ea"/>
                <a:cs typeface="+mj-cs"/>
              </a:rPr>
              <a:t>-</a:t>
            </a:r>
            <a:r>
              <a:rPr lang="en-US" altLang="ja-JP" sz="3400" b="1" dirty="0">
                <a:solidFill>
                  <a:srgbClr val="FF6699"/>
                </a:solidFill>
                <a:latin typeface="+mj-ea"/>
                <a:ea typeface="+mj-ea"/>
                <a:cs typeface="+mj-cs"/>
              </a:rPr>
              <a:t>6312-6007</a:t>
            </a:r>
            <a:endParaRPr kumimoji="1" lang="en-US" altLang="ja-JP" sz="3400" b="1" i="0" u="none" strike="noStrike" kern="1200" cap="none" normalizeH="0" baseline="0" noProof="0" dirty="0">
              <a:ln>
                <a:noFill/>
              </a:ln>
              <a:solidFill>
                <a:srgbClr val="FF6699"/>
              </a:solidFill>
              <a:effectLst/>
              <a:uLnTx/>
              <a:uFillTx/>
              <a:latin typeface="+mj-ea"/>
              <a:ea typeface="+mj-ea"/>
              <a:cs typeface="+mj-cs"/>
            </a:endParaRPr>
          </a:p>
        </p:txBody>
      </p:sp>
      <p:sp>
        <p:nvSpPr>
          <p:cNvPr id="25" name="제목 1"/>
          <p:cNvSpPr txBox="1">
            <a:spLocks/>
          </p:cNvSpPr>
          <p:nvPr/>
        </p:nvSpPr>
        <p:spPr>
          <a:xfrm>
            <a:off x="740896" y="254159"/>
            <a:ext cx="5148808" cy="323165"/>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500" b="1" i="0" u="none" strike="noStrike" kern="1200" cap="none" spc="300" normalizeH="0" baseline="0" noProof="0" dirty="0">
                <a:ln>
                  <a:noFill/>
                </a:ln>
                <a:solidFill>
                  <a:schemeClr val="bg1"/>
                </a:solidFill>
                <a:effectLst/>
                <a:uLnTx/>
                <a:uFillTx/>
                <a:latin typeface="+mj-ea"/>
                <a:ea typeface="+mj-ea"/>
                <a:cs typeface="+mj-cs"/>
              </a:rPr>
              <a:t>イルチブレインヨガのグッドライフプロジェクト</a:t>
            </a:r>
          </a:p>
        </p:txBody>
      </p:sp>
      <p:sp>
        <p:nvSpPr>
          <p:cNvPr id="26" name="正方形/長方形 25"/>
          <p:cNvSpPr/>
          <p:nvPr/>
        </p:nvSpPr>
        <p:spPr>
          <a:xfrm>
            <a:off x="4068688" y="6066929"/>
            <a:ext cx="2484512" cy="1080120"/>
          </a:xfrm>
          <a:prstGeom prst="rect">
            <a:avLst/>
          </a:prstGeom>
          <a:solidFill>
            <a:srgbClr val="0AAE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제목 1"/>
          <p:cNvSpPr txBox="1">
            <a:spLocks/>
          </p:cNvSpPr>
          <p:nvPr/>
        </p:nvSpPr>
        <p:spPr>
          <a:xfrm>
            <a:off x="4471845" y="6105313"/>
            <a:ext cx="1944216" cy="430887"/>
          </a:xfrm>
          <a:prstGeom prst="rect">
            <a:avLst/>
          </a:prstGeom>
        </p:spPr>
        <p:txBody>
          <a:bodyPr vert="horz" wrap="square" lIns="91440" tIns="45720" rIns="91440" bIns="4572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mj-ea"/>
                <a:ea typeface="+mj-ea"/>
                <a:cs typeface="+mj-cs"/>
              </a:rPr>
              <a:t>セミナー当日ご入会の方に</a:t>
            </a:r>
            <a:endParaRPr kumimoji="1" lang="en-US" altLang="ja-JP" sz="1100" b="1" i="0" u="none" strike="noStrike" kern="1200" cap="none" spc="0" normalizeH="0" baseline="0" noProof="0" dirty="0">
              <a:ln>
                <a:noFill/>
              </a:ln>
              <a:solidFill>
                <a:schemeClr val="bg1"/>
              </a:solidFill>
              <a:effectLst/>
              <a:uLnTx/>
              <a:uFillTx/>
              <a:latin typeface="+mj-ea"/>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mj-ea"/>
                <a:ea typeface="+mj-ea"/>
                <a:cs typeface="+mj-cs"/>
              </a:rPr>
              <a:t>人気メニューお試しプレゼント</a:t>
            </a:r>
            <a:endParaRPr kumimoji="1" lang="en-US" altLang="ja-JP" sz="1100" b="1" i="0" u="none" strike="noStrike" kern="1200" cap="none" spc="0" normalizeH="0" baseline="0" noProof="0" dirty="0">
              <a:ln>
                <a:noFill/>
              </a:ln>
              <a:solidFill>
                <a:schemeClr val="bg1"/>
              </a:solidFill>
              <a:effectLst/>
              <a:uLnTx/>
              <a:uFillTx/>
              <a:latin typeface="+mj-ea"/>
              <a:ea typeface="+mj-ea"/>
              <a:cs typeface="+mj-cs"/>
            </a:endParaRPr>
          </a:p>
        </p:txBody>
      </p:sp>
      <p:sp>
        <p:nvSpPr>
          <p:cNvPr id="31" name="제목 1"/>
          <p:cNvSpPr txBox="1">
            <a:spLocks/>
          </p:cNvSpPr>
          <p:nvPr/>
        </p:nvSpPr>
        <p:spPr>
          <a:xfrm>
            <a:off x="4212704" y="6537077"/>
            <a:ext cx="2197458" cy="369332"/>
          </a:xfrm>
          <a:prstGeom prst="rect">
            <a:avLst/>
          </a:prstGeom>
        </p:spPr>
        <p:txBody>
          <a:bodyPr vert="horz" wrap="square" lIns="91440" tIns="45720" rIns="91440" bIns="45720" rtlCol="0" anchor="ctr">
            <a:spAutoFit/>
          </a:bodyPr>
          <a:lstStyle/>
          <a:p>
            <a:pPr lvl="0" algn="ctr">
              <a:spcBef>
                <a:spcPct val="0"/>
              </a:spcBef>
            </a:pPr>
            <a:r>
              <a:rPr kumimoji="1" lang="ja-JP" altLang="en-US" b="1" i="0" u="none" strike="noStrike" kern="1200" cap="none" spc="300" normalizeH="0" baseline="0" noProof="0" dirty="0">
                <a:ln>
                  <a:noFill/>
                </a:ln>
                <a:solidFill>
                  <a:schemeClr val="bg1"/>
                </a:solidFill>
                <a:effectLst/>
                <a:uLnTx/>
                <a:uFillTx/>
                <a:latin typeface="+mj-ea"/>
                <a:ea typeface="+mj-ea"/>
                <a:cs typeface="+mj-cs"/>
              </a:rPr>
              <a:t>腸もみセラピー</a:t>
            </a:r>
            <a:endParaRPr kumimoji="1" lang="en-US" altLang="ja-JP" sz="1100" b="1" i="0" u="none" strike="noStrike" kern="1200" cap="none" spc="300" normalizeH="0" baseline="0" noProof="0" dirty="0">
              <a:ln>
                <a:noFill/>
              </a:ln>
              <a:solidFill>
                <a:schemeClr val="bg1"/>
              </a:solidFill>
              <a:effectLst/>
              <a:uLnTx/>
              <a:uFillTx/>
              <a:latin typeface="+mj-ea"/>
              <a:ea typeface="+mj-ea"/>
              <a:cs typeface="+mj-cs"/>
            </a:endParaRPr>
          </a:p>
        </p:txBody>
      </p:sp>
      <p:sp>
        <p:nvSpPr>
          <p:cNvPr id="7" name="제목 1"/>
          <p:cNvSpPr txBox="1">
            <a:spLocks/>
          </p:cNvSpPr>
          <p:nvPr/>
        </p:nvSpPr>
        <p:spPr>
          <a:xfrm>
            <a:off x="3713140" y="3587213"/>
            <a:ext cx="800616" cy="338554"/>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solidFill>
                  <a:schemeClr val="tx1"/>
                </a:solidFill>
                <a:effectLst/>
                <a:uLnTx/>
                <a:uFillTx/>
                <a:latin typeface="+mj-ea"/>
                <a:ea typeface="+mj-ea"/>
                <a:cs typeface="+mj-cs"/>
              </a:rPr>
              <a:t>2018</a:t>
            </a:r>
            <a:r>
              <a:rPr lang="ja-JP" altLang="en-US" sz="1600" dirty="0">
                <a:latin typeface="+mj-ea"/>
                <a:ea typeface="+mj-ea"/>
                <a:cs typeface="+mj-cs"/>
              </a:rPr>
              <a:t>年</a:t>
            </a:r>
            <a:endParaRPr kumimoji="1" lang="en-US" altLang="ja-JP" sz="1600" b="0" i="0" u="none" strike="noStrike" kern="1200" cap="none" spc="0" normalizeH="0" baseline="0" noProof="0" dirty="0">
              <a:ln>
                <a:noFill/>
              </a:ln>
              <a:solidFill>
                <a:schemeClr val="tx1"/>
              </a:solidFill>
              <a:effectLst/>
              <a:uLnTx/>
              <a:uFillTx/>
              <a:latin typeface="+mj-ea"/>
              <a:ea typeface="+mj-ea"/>
              <a:cs typeface="+mj-cs"/>
            </a:endParaRPr>
          </a:p>
        </p:txBody>
      </p:sp>
      <p:sp>
        <p:nvSpPr>
          <p:cNvPr id="34" name="제목 1"/>
          <p:cNvSpPr txBox="1">
            <a:spLocks/>
          </p:cNvSpPr>
          <p:nvPr/>
        </p:nvSpPr>
        <p:spPr>
          <a:xfrm>
            <a:off x="3194346" y="4946258"/>
            <a:ext cx="1838204" cy="400110"/>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500" dirty="0">
                <a:latin typeface="+mj-ea"/>
                <a:ea typeface="+mj-ea"/>
                <a:cs typeface="+mj-cs"/>
              </a:rPr>
              <a:t>定員</a:t>
            </a:r>
            <a:r>
              <a:rPr lang="ja-JP" altLang="en-US" sz="2000" dirty="0">
                <a:latin typeface="+mj-ea"/>
                <a:ea typeface="+mj-ea"/>
                <a:cs typeface="+mj-cs"/>
              </a:rPr>
              <a:t>：</a:t>
            </a:r>
            <a:r>
              <a:rPr lang="en-US" altLang="ja-JP" sz="2000" dirty="0">
                <a:latin typeface="+mj-ea"/>
                <a:ea typeface="+mj-ea"/>
                <a:cs typeface="+mj-cs"/>
              </a:rPr>
              <a:t>10</a:t>
            </a:r>
            <a:r>
              <a:rPr lang="ja-JP" altLang="en-US" sz="1500" dirty="0">
                <a:latin typeface="+mj-ea"/>
                <a:ea typeface="+mj-ea"/>
                <a:cs typeface="+mj-cs"/>
              </a:rPr>
              <a:t>名</a:t>
            </a:r>
            <a:r>
              <a:rPr lang="ja-JP" altLang="en-US" sz="1200" dirty="0">
                <a:latin typeface="+mj-ea"/>
                <a:ea typeface="+mj-ea"/>
                <a:cs typeface="+mj-cs"/>
              </a:rPr>
              <a:t>（先着順）</a:t>
            </a:r>
            <a:endParaRPr kumimoji="1" lang="en-US" altLang="ja-JP" sz="1200" b="0" i="0" u="none" strike="noStrike" kern="1200" cap="none" spc="0" normalizeH="0" baseline="0" noProof="0" dirty="0">
              <a:ln>
                <a:noFill/>
              </a:ln>
              <a:solidFill>
                <a:schemeClr val="tx1"/>
              </a:solidFill>
              <a:effectLst/>
              <a:uLnTx/>
              <a:uFillTx/>
              <a:latin typeface="+mj-ea"/>
              <a:ea typeface="+mj-ea"/>
              <a:cs typeface="+mj-cs"/>
            </a:endParaRPr>
          </a:p>
        </p:txBody>
      </p:sp>
      <p:sp>
        <p:nvSpPr>
          <p:cNvPr id="35" name="제목 1"/>
          <p:cNvSpPr txBox="1">
            <a:spLocks/>
          </p:cNvSpPr>
          <p:nvPr/>
        </p:nvSpPr>
        <p:spPr>
          <a:xfrm>
            <a:off x="3609392" y="5280334"/>
            <a:ext cx="1008112" cy="338554"/>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600" b="1" i="0" u="none" strike="noStrike" kern="1200" cap="none" spc="0" normalizeH="0" baseline="0" noProof="0" dirty="0">
                <a:ln>
                  <a:noFill/>
                </a:ln>
                <a:solidFill>
                  <a:srgbClr val="F76F1E"/>
                </a:solidFill>
                <a:effectLst/>
                <a:uLnTx/>
                <a:uFillTx/>
                <a:latin typeface="+mj-ea"/>
                <a:ea typeface="+mj-ea"/>
                <a:cs typeface="+mj-cs"/>
              </a:rPr>
              <a:t>要予約</a:t>
            </a:r>
            <a:endParaRPr kumimoji="1" lang="en-US" altLang="ja-JP" sz="1600" b="1" i="0" u="none" strike="noStrike" kern="1200" cap="none" spc="0" normalizeH="0" baseline="0" noProof="0" dirty="0">
              <a:ln>
                <a:noFill/>
              </a:ln>
              <a:solidFill>
                <a:srgbClr val="F76F1E"/>
              </a:solidFill>
              <a:effectLst/>
              <a:uLnTx/>
              <a:uFillTx/>
              <a:latin typeface="+mj-ea"/>
              <a:ea typeface="+mj-ea"/>
              <a:cs typeface="+mj-cs"/>
            </a:endParaRPr>
          </a:p>
        </p:txBody>
      </p:sp>
      <p:sp>
        <p:nvSpPr>
          <p:cNvPr id="37" name="제목 1"/>
          <p:cNvSpPr txBox="1">
            <a:spLocks/>
          </p:cNvSpPr>
          <p:nvPr/>
        </p:nvSpPr>
        <p:spPr>
          <a:xfrm>
            <a:off x="1657651" y="5702823"/>
            <a:ext cx="764378" cy="369332"/>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b="1" i="0" u="none" strike="noStrike" kern="1200" cap="none" spc="0" normalizeH="0" baseline="0" noProof="0" dirty="0">
                <a:ln>
                  <a:noFill/>
                </a:ln>
                <a:solidFill>
                  <a:schemeClr val="bg1"/>
                </a:solidFill>
                <a:effectLst/>
                <a:uLnTx/>
                <a:uFillTx/>
                <a:latin typeface="+mj-ea"/>
                <a:ea typeface="+mj-ea"/>
                <a:cs typeface="+mj-cs"/>
              </a:rPr>
              <a:t>体力</a:t>
            </a:r>
            <a:endParaRPr kumimoji="1" lang="en-US" altLang="ja-JP" b="1" i="0" u="none" strike="noStrike" kern="1200" cap="none" spc="0" normalizeH="0" baseline="0" noProof="0" dirty="0">
              <a:ln>
                <a:noFill/>
              </a:ln>
              <a:solidFill>
                <a:schemeClr val="bg1"/>
              </a:solidFill>
              <a:effectLst/>
              <a:uLnTx/>
              <a:uFillTx/>
              <a:latin typeface="+mj-ea"/>
              <a:ea typeface="+mj-ea"/>
              <a:cs typeface="+mj-cs"/>
            </a:endParaRPr>
          </a:p>
        </p:txBody>
      </p:sp>
      <p:sp>
        <p:nvSpPr>
          <p:cNvPr id="38" name="제목 1"/>
          <p:cNvSpPr txBox="1">
            <a:spLocks/>
          </p:cNvSpPr>
          <p:nvPr/>
        </p:nvSpPr>
        <p:spPr>
          <a:xfrm>
            <a:off x="5524449" y="2892986"/>
            <a:ext cx="720552" cy="369332"/>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b="1" i="0" u="none" strike="noStrike" kern="1200" cap="none" spc="0" normalizeH="0" baseline="0" noProof="0" dirty="0">
                <a:ln>
                  <a:noFill/>
                </a:ln>
                <a:solidFill>
                  <a:schemeClr val="bg1"/>
                </a:solidFill>
                <a:effectLst/>
                <a:uLnTx/>
                <a:uFillTx/>
                <a:latin typeface="+mj-ea"/>
                <a:ea typeface="+mj-ea"/>
                <a:cs typeface="+mj-cs"/>
              </a:rPr>
              <a:t>心力</a:t>
            </a:r>
            <a:endParaRPr kumimoji="1" lang="en-US" altLang="ja-JP" b="1" i="0" u="none" strike="noStrike" kern="1200" cap="none" spc="0" normalizeH="0" baseline="0" noProof="0" dirty="0">
              <a:ln>
                <a:noFill/>
              </a:ln>
              <a:solidFill>
                <a:schemeClr val="bg1"/>
              </a:solidFill>
              <a:effectLst/>
              <a:uLnTx/>
              <a:uFillTx/>
              <a:latin typeface="+mj-ea"/>
              <a:ea typeface="+mj-ea"/>
              <a:cs typeface="+mj-cs"/>
            </a:endParaRPr>
          </a:p>
        </p:txBody>
      </p:sp>
      <p:sp>
        <p:nvSpPr>
          <p:cNvPr id="39" name="제목 1"/>
          <p:cNvSpPr txBox="1">
            <a:spLocks/>
          </p:cNvSpPr>
          <p:nvPr/>
        </p:nvSpPr>
        <p:spPr>
          <a:xfrm>
            <a:off x="5547961" y="5321963"/>
            <a:ext cx="705728" cy="369332"/>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b="1" i="0" u="none" strike="noStrike" kern="1200" cap="none" spc="0" normalizeH="0" baseline="0" noProof="0" dirty="0">
                <a:ln>
                  <a:noFill/>
                </a:ln>
                <a:solidFill>
                  <a:srgbClr val="F76F1E"/>
                </a:solidFill>
                <a:effectLst/>
                <a:uLnTx/>
                <a:uFillTx/>
                <a:latin typeface="+mj-ea"/>
                <a:ea typeface="+mj-ea"/>
                <a:cs typeface="+mj-cs"/>
              </a:rPr>
              <a:t>脳力</a:t>
            </a:r>
            <a:endParaRPr kumimoji="1" lang="en-US" altLang="ja-JP" b="1" i="0" u="none" strike="noStrike" kern="1200" cap="none" spc="0" normalizeH="0" baseline="0" noProof="0" dirty="0">
              <a:ln>
                <a:noFill/>
              </a:ln>
              <a:solidFill>
                <a:srgbClr val="F76F1E"/>
              </a:solidFill>
              <a:effectLst/>
              <a:uLnTx/>
              <a:uFillTx/>
              <a:latin typeface="+mj-ea"/>
              <a:ea typeface="+mj-ea"/>
              <a:cs typeface="+mj-cs"/>
            </a:endParaRPr>
          </a:p>
        </p:txBody>
      </p:sp>
      <p:pic>
        <p:nvPicPr>
          <p:cNvPr id="1037" name="Picture 13" descr="F:\ayako_backup\いろいろ\ロゴ\ilchibrainyoga_logo_B1.gif"/>
          <p:cNvPicPr>
            <a:picLocks noChangeAspect="1" noChangeArrowheads="1"/>
          </p:cNvPicPr>
          <p:nvPr/>
        </p:nvPicPr>
        <p:blipFill>
          <a:blip r:embed="rId3" cstate="print"/>
          <a:srcRect/>
          <a:stretch>
            <a:fillRect/>
          </a:stretch>
        </p:blipFill>
        <p:spPr bwMode="auto">
          <a:xfrm>
            <a:off x="197583" y="8597836"/>
            <a:ext cx="955336" cy="504056"/>
          </a:xfrm>
          <a:prstGeom prst="rect">
            <a:avLst/>
          </a:prstGeom>
          <a:noFill/>
        </p:spPr>
      </p:pic>
      <p:sp>
        <p:nvSpPr>
          <p:cNvPr id="42" name="正方形/長方形 41"/>
          <p:cNvSpPr/>
          <p:nvPr/>
        </p:nvSpPr>
        <p:spPr>
          <a:xfrm>
            <a:off x="-4847" y="7795122"/>
            <a:ext cx="6558047" cy="288031"/>
          </a:xfrm>
          <a:prstGeom prst="rect">
            <a:avLst/>
          </a:prstGeom>
          <a:solidFill>
            <a:srgbClr val="F76F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제목 1"/>
          <p:cNvSpPr txBox="1">
            <a:spLocks/>
          </p:cNvSpPr>
          <p:nvPr/>
        </p:nvSpPr>
        <p:spPr>
          <a:xfrm>
            <a:off x="115241" y="7800008"/>
            <a:ext cx="3453159" cy="276999"/>
          </a:xfrm>
          <a:prstGeom prst="rect">
            <a:avLst/>
          </a:prstGeom>
        </p:spPr>
        <p:txBody>
          <a:bodyPr vert="horz" wrap="square" lIns="91440" tIns="45720" rIns="91440" bIns="4572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300" normalizeH="0" baseline="0" noProof="0" dirty="0">
                <a:ln>
                  <a:noFill/>
                </a:ln>
                <a:solidFill>
                  <a:schemeClr val="bg1"/>
                </a:solidFill>
                <a:effectLst/>
                <a:uLnTx/>
                <a:uFillTx/>
                <a:latin typeface="+mj-ea"/>
                <a:ea typeface="+mj-ea"/>
                <a:cs typeface="+mj-cs"/>
              </a:rPr>
              <a:t>ご予約・お問い合せはお気軽にどうぞ！</a:t>
            </a:r>
          </a:p>
        </p:txBody>
      </p:sp>
      <p:pic>
        <p:nvPicPr>
          <p:cNvPr id="1038" name="Picture 14" descr="C:\Users\kohoteam2\Desktop\11680-NNK67G-04.png"/>
          <p:cNvPicPr>
            <a:picLocks noChangeAspect="1" noChangeArrowheads="1"/>
          </p:cNvPicPr>
          <p:nvPr/>
        </p:nvPicPr>
        <p:blipFill>
          <a:blip r:embed="rId4" cstate="print"/>
          <a:srcRect/>
          <a:stretch>
            <a:fillRect/>
          </a:stretch>
        </p:blipFill>
        <p:spPr bwMode="auto">
          <a:xfrm>
            <a:off x="304952" y="700196"/>
            <a:ext cx="1349332" cy="1224136"/>
          </a:xfrm>
          <a:prstGeom prst="rect">
            <a:avLst/>
          </a:prstGeom>
          <a:noFill/>
        </p:spPr>
      </p:pic>
      <p:sp>
        <p:nvSpPr>
          <p:cNvPr id="45" name="제목 1"/>
          <p:cNvSpPr txBox="1">
            <a:spLocks/>
          </p:cNvSpPr>
          <p:nvPr/>
        </p:nvSpPr>
        <p:spPr>
          <a:xfrm>
            <a:off x="579335" y="931321"/>
            <a:ext cx="816500" cy="646331"/>
          </a:xfrm>
          <a:prstGeom prst="rect">
            <a:avLst/>
          </a:prstGeom>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normalizeH="0" baseline="0" noProof="0" dirty="0">
                <a:ln>
                  <a:noFill/>
                </a:ln>
                <a:solidFill>
                  <a:schemeClr val="tx1"/>
                </a:solidFill>
                <a:effectLst/>
                <a:uLnTx/>
                <a:uFillTx/>
                <a:latin typeface="+mj-ea"/>
                <a:ea typeface="+mj-ea"/>
                <a:cs typeface="+mj-cs"/>
              </a:rPr>
              <a:t>健康の</a:t>
            </a:r>
            <a:endParaRPr kumimoji="1" lang="en-US" altLang="ja-JP" sz="1200" b="1" i="0" u="none" strike="noStrike" kern="1200" cap="none" normalizeH="0" baseline="0" noProof="0" dirty="0">
              <a:ln>
                <a:noFill/>
              </a:ln>
              <a:solidFill>
                <a:schemeClr val="tx1"/>
              </a:solidFill>
              <a:effectLst/>
              <a:uLnTx/>
              <a:uFillTx/>
              <a:latin typeface="+mj-ea"/>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normalizeH="0" baseline="0" noProof="0" dirty="0">
                <a:ln>
                  <a:noFill/>
                </a:ln>
                <a:solidFill>
                  <a:schemeClr val="tx1"/>
                </a:solidFill>
                <a:effectLst/>
                <a:uLnTx/>
                <a:uFillTx/>
                <a:latin typeface="+mj-ea"/>
                <a:ea typeface="+mj-ea"/>
                <a:cs typeface="+mj-cs"/>
              </a:rPr>
              <a:t>プロが</a:t>
            </a:r>
            <a:endParaRPr kumimoji="1" lang="en-US" altLang="ja-JP" sz="1200" b="1" i="0" u="none" strike="noStrike" kern="1200" cap="none" normalizeH="0" baseline="0" noProof="0" dirty="0">
              <a:ln>
                <a:noFill/>
              </a:ln>
              <a:solidFill>
                <a:schemeClr val="tx1"/>
              </a:solidFill>
              <a:effectLst/>
              <a:uLnTx/>
              <a:uFillTx/>
              <a:latin typeface="+mj-ea"/>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normalizeH="0" baseline="0" noProof="0" dirty="0">
                <a:ln>
                  <a:noFill/>
                </a:ln>
                <a:solidFill>
                  <a:schemeClr val="tx1"/>
                </a:solidFill>
                <a:effectLst/>
                <a:uLnTx/>
                <a:uFillTx/>
                <a:latin typeface="+mj-ea"/>
                <a:ea typeface="+mj-ea"/>
                <a:cs typeface="+mj-cs"/>
              </a:rPr>
              <a:t>教える</a:t>
            </a:r>
          </a:p>
        </p:txBody>
      </p:sp>
      <p:pic>
        <p:nvPicPr>
          <p:cNvPr id="1040" name="Picture 16" descr="C:\Users\kohoteam2\Desktop\11680-NNK67G-03.png"/>
          <p:cNvPicPr>
            <a:picLocks noChangeAspect="1" noChangeArrowheads="1"/>
          </p:cNvPicPr>
          <p:nvPr/>
        </p:nvPicPr>
        <p:blipFill>
          <a:blip r:embed="rId5" cstate="print"/>
          <a:srcRect/>
          <a:stretch>
            <a:fillRect/>
          </a:stretch>
        </p:blipFill>
        <p:spPr bwMode="auto">
          <a:xfrm>
            <a:off x="4225337" y="6165820"/>
            <a:ext cx="298638" cy="307702"/>
          </a:xfrm>
          <a:prstGeom prst="rect">
            <a:avLst/>
          </a:prstGeom>
          <a:noFill/>
        </p:spPr>
      </p:pic>
      <p:sp>
        <p:nvSpPr>
          <p:cNvPr id="50" name="L 字 49"/>
          <p:cNvSpPr/>
          <p:nvPr/>
        </p:nvSpPr>
        <p:spPr>
          <a:xfrm rot="5400000">
            <a:off x="4222689" y="6600916"/>
            <a:ext cx="468000" cy="376126"/>
          </a:xfrm>
          <a:prstGeom prst="corner">
            <a:avLst>
              <a:gd name="adj1" fmla="val 0"/>
              <a:gd name="adj2" fmla="val 0"/>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75929" y="6426969"/>
            <a:ext cx="3648744" cy="1245229"/>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4" name="제목 1"/>
          <p:cNvSpPr txBox="1">
            <a:spLocks/>
          </p:cNvSpPr>
          <p:nvPr/>
        </p:nvSpPr>
        <p:spPr>
          <a:xfrm>
            <a:off x="1264648" y="6499190"/>
            <a:ext cx="1800200" cy="276999"/>
          </a:xfrm>
          <a:prstGeom prst="rect">
            <a:avLst/>
          </a:prstGeom>
        </p:spPr>
        <p:txBody>
          <a:bodyPr vert="horz" wrap="square" lIns="91440" tIns="45720" rIns="91440" bIns="4572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1200" i="0" u="none" strike="noStrike" kern="1200" cap="none" normalizeH="0" baseline="0" noProof="0" dirty="0">
                <a:ln>
                  <a:noFill/>
                </a:ln>
                <a:effectLst/>
                <a:uLnTx/>
                <a:uFillTx/>
                <a:latin typeface="+mj-ea"/>
                <a:ea typeface="+mj-ea"/>
                <a:cs typeface="+mj-cs"/>
              </a:rPr>
              <a:t>講師 ： 柳　寅善</a:t>
            </a:r>
          </a:p>
        </p:txBody>
      </p:sp>
      <p:cxnSp>
        <p:nvCxnSpPr>
          <p:cNvPr id="33" name="直線コネクタ 32"/>
          <p:cNvCxnSpPr/>
          <p:nvPr/>
        </p:nvCxnSpPr>
        <p:spPr>
          <a:xfrm>
            <a:off x="3240851" y="4964597"/>
            <a:ext cx="1745194" cy="0"/>
          </a:xfrm>
          <a:prstGeom prst="line">
            <a:avLst/>
          </a:prstGeom>
          <a:ln>
            <a:solidFill>
              <a:srgbClr val="F76F1E"/>
            </a:solidFill>
          </a:ln>
        </p:spPr>
        <p:style>
          <a:lnRef idx="1">
            <a:schemeClr val="accent1"/>
          </a:lnRef>
          <a:fillRef idx="0">
            <a:schemeClr val="accent1"/>
          </a:fillRef>
          <a:effectRef idx="0">
            <a:schemeClr val="accent1"/>
          </a:effectRef>
          <a:fontRef idx="minor">
            <a:schemeClr val="tx1"/>
          </a:fontRef>
        </p:style>
      </p:cxnSp>
      <p:sp>
        <p:nvSpPr>
          <p:cNvPr id="1042" name="AutoShape 18" descr="http://bbs2.dahnworld.com/down2.asp?folder=picture&amp;fname=370019513.jpg"/>
          <p:cNvSpPr>
            <a:spLocks noChangeAspect="1" noChangeArrowheads="1"/>
          </p:cNvSpPr>
          <p:nvPr/>
        </p:nvSpPr>
        <p:spPr bwMode="auto">
          <a:xfrm>
            <a:off x="155575" y="-144463"/>
            <a:ext cx="301625" cy="301626"/>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044" name="AutoShape 20" descr="http://bbs2.dahnworld.com/down2.asp?folder=picture&amp;fname=370019513.jpg"/>
          <p:cNvSpPr>
            <a:spLocks noChangeAspect="1" noChangeArrowheads="1"/>
          </p:cNvSpPr>
          <p:nvPr/>
        </p:nvSpPr>
        <p:spPr bwMode="auto">
          <a:xfrm>
            <a:off x="155575" y="-144463"/>
            <a:ext cx="301625" cy="301626"/>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046" name="AutoShape 22" descr="http://bbs2.dahnworld.com/down2.asp?folder=picture&amp;fname=370019513.jpg"/>
          <p:cNvSpPr>
            <a:spLocks noChangeAspect="1" noChangeArrowheads="1"/>
          </p:cNvSpPr>
          <p:nvPr/>
        </p:nvSpPr>
        <p:spPr bwMode="auto">
          <a:xfrm>
            <a:off x="155575" y="-144463"/>
            <a:ext cx="301625" cy="301626"/>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65" name="テキスト ボックス 64"/>
          <p:cNvSpPr txBox="1"/>
          <p:nvPr/>
        </p:nvSpPr>
        <p:spPr>
          <a:xfrm>
            <a:off x="1190989" y="6830602"/>
            <a:ext cx="2520279" cy="760721"/>
          </a:xfrm>
          <a:prstGeom prst="rect">
            <a:avLst/>
          </a:prstGeom>
          <a:noFill/>
        </p:spPr>
        <p:txBody>
          <a:bodyPr wrap="square" rtlCol="0">
            <a:spAutoFit/>
          </a:bodyPr>
          <a:lstStyle/>
          <a:p>
            <a:pPr>
              <a:lnSpc>
                <a:spcPct val="110000"/>
              </a:lnSpc>
            </a:pPr>
            <a:r>
              <a:rPr kumimoji="1" lang="ja-JP" altLang="en-US" sz="800" dirty="0"/>
              <a:t>指導歴</a:t>
            </a:r>
            <a:r>
              <a:rPr lang="en-US" altLang="ja-JP" sz="800" dirty="0"/>
              <a:t>23</a:t>
            </a:r>
            <a:r>
              <a:rPr kumimoji="1" lang="ja-JP" altLang="en-US" sz="800" dirty="0"/>
              <a:t>年。「体感」を重視した一人ひとりに合わせた丁寧</a:t>
            </a:r>
            <a:r>
              <a:rPr lang="ja-JP" altLang="en-US" sz="800" dirty="0"/>
              <a:t>な指導とユーモアを交えたわかりやすい講義に</a:t>
            </a:r>
            <a:r>
              <a:rPr kumimoji="1" lang="ja-JP" altLang="en-US" sz="800" dirty="0"/>
              <a:t>定評がある。ひとりでも多くの人の笑顔と本来の自然治癒力を引き出し、健康で穏やかな人生を一緒に実現していく喜びを原動力に日々奮闘している。</a:t>
            </a:r>
          </a:p>
        </p:txBody>
      </p:sp>
      <p:sp>
        <p:nvSpPr>
          <p:cNvPr id="66" name="テキスト ボックス 65"/>
          <p:cNvSpPr txBox="1"/>
          <p:nvPr/>
        </p:nvSpPr>
        <p:spPr>
          <a:xfrm>
            <a:off x="2916560" y="6576738"/>
            <a:ext cx="948846" cy="215444"/>
          </a:xfrm>
          <a:prstGeom prst="rect">
            <a:avLst/>
          </a:prstGeom>
          <a:noFill/>
        </p:spPr>
        <p:txBody>
          <a:bodyPr wrap="square" rtlCol="0">
            <a:spAutoFit/>
          </a:bodyPr>
          <a:lstStyle/>
          <a:p>
            <a:r>
              <a:rPr kumimoji="0" lang="ja-JP" altLang="en-US" sz="800" dirty="0">
                <a:latin typeface="ＭＳ Ｐゴシック" pitchFamily="50" charset="-128"/>
              </a:rPr>
              <a:t>チーフトレーナー</a:t>
            </a:r>
            <a:endParaRPr kumimoji="1" lang="ja-JP" altLang="en-US" sz="800" dirty="0"/>
          </a:p>
        </p:txBody>
      </p:sp>
      <p:sp>
        <p:nvSpPr>
          <p:cNvPr id="67" name="テキスト ボックス 66"/>
          <p:cNvSpPr txBox="1"/>
          <p:nvPr/>
        </p:nvSpPr>
        <p:spPr>
          <a:xfrm>
            <a:off x="665080" y="2888037"/>
            <a:ext cx="1613591" cy="312393"/>
          </a:xfrm>
          <a:prstGeom prst="rect">
            <a:avLst/>
          </a:prstGeom>
          <a:noFill/>
        </p:spPr>
        <p:txBody>
          <a:bodyPr wrap="square" rtlCol="0">
            <a:spAutoFit/>
          </a:bodyPr>
          <a:lstStyle/>
          <a:p>
            <a:pPr>
              <a:lnSpc>
                <a:spcPct val="110000"/>
              </a:lnSpc>
            </a:pPr>
            <a:r>
              <a:rPr kumimoji="1" lang="ja-JP" altLang="en-US" sz="1300" b="1" dirty="0">
                <a:solidFill>
                  <a:srgbClr val="F76F1E"/>
                </a:solidFill>
              </a:rPr>
              <a:t>こんな方におススメ</a:t>
            </a:r>
          </a:p>
        </p:txBody>
      </p:sp>
      <p:pic>
        <p:nvPicPr>
          <p:cNvPr id="1048" name="Picture 24" descr="F:\ayako_backup\チラシ\120セミナーチラシ\11680-NNK67G-05.png"/>
          <p:cNvPicPr>
            <a:picLocks noChangeAspect="1" noChangeArrowheads="1"/>
          </p:cNvPicPr>
          <p:nvPr/>
        </p:nvPicPr>
        <p:blipFill>
          <a:blip r:embed="rId6" cstate="print"/>
          <a:srcRect/>
          <a:stretch>
            <a:fillRect/>
          </a:stretch>
        </p:blipFill>
        <p:spPr bwMode="auto">
          <a:xfrm>
            <a:off x="763758" y="3152560"/>
            <a:ext cx="219466" cy="189539"/>
          </a:xfrm>
          <a:prstGeom prst="rect">
            <a:avLst/>
          </a:prstGeom>
          <a:noFill/>
        </p:spPr>
      </p:pic>
      <p:sp>
        <p:nvSpPr>
          <p:cNvPr id="70" name="テキスト ボックス 69"/>
          <p:cNvSpPr txBox="1"/>
          <p:nvPr/>
        </p:nvSpPr>
        <p:spPr>
          <a:xfrm>
            <a:off x="873484" y="3112395"/>
            <a:ext cx="3168352" cy="896271"/>
          </a:xfrm>
          <a:prstGeom prst="rect">
            <a:avLst/>
          </a:prstGeom>
          <a:noFill/>
        </p:spPr>
        <p:txBody>
          <a:bodyPr wrap="square" rtlCol="0">
            <a:spAutoFit/>
          </a:bodyPr>
          <a:lstStyle/>
          <a:p>
            <a:pPr>
              <a:lnSpc>
                <a:spcPts val="1550"/>
              </a:lnSpc>
            </a:pPr>
            <a:r>
              <a:rPr lang="ja-JP" altLang="en-US" sz="1050" b="1" dirty="0"/>
              <a:t>素敵に年を重ねたい</a:t>
            </a:r>
          </a:p>
          <a:p>
            <a:pPr>
              <a:lnSpc>
                <a:spcPts val="1550"/>
              </a:lnSpc>
            </a:pPr>
            <a:r>
              <a:rPr lang="ja-JP" altLang="en-US" sz="1050" b="1" dirty="0"/>
              <a:t>健康長寿のための習慣を身につけたい</a:t>
            </a:r>
          </a:p>
          <a:p>
            <a:pPr>
              <a:lnSpc>
                <a:spcPts val="1550"/>
              </a:lnSpc>
            </a:pPr>
            <a:r>
              <a:rPr lang="ja-JP" altLang="en-US" sz="1050" b="1" dirty="0"/>
              <a:t>自分の本当の願いを知りたい</a:t>
            </a:r>
          </a:p>
          <a:p>
            <a:pPr>
              <a:lnSpc>
                <a:spcPts val="1550"/>
              </a:lnSpc>
            </a:pPr>
            <a:r>
              <a:rPr lang="ja-JP" altLang="en-US" sz="1050" b="1" dirty="0"/>
              <a:t>退職後も有意義な日々を送りたい</a:t>
            </a:r>
          </a:p>
        </p:txBody>
      </p:sp>
      <p:sp>
        <p:nvSpPr>
          <p:cNvPr id="79" name="角丸四角形 78"/>
          <p:cNvSpPr/>
          <p:nvPr/>
        </p:nvSpPr>
        <p:spPr>
          <a:xfrm>
            <a:off x="252264" y="4554761"/>
            <a:ext cx="1152128" cy="7920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角丸四角形 79"/>
          <p:cNvSpPr/>
          <p:nvPr/>
        </p:nvSpPr>
        <p:spPr>
          <a:xfrm>
            <a:off x="252264" y="5445457"/>
            <a:ext cx="1152128" cy="7920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a:xfrm>
            <a:off x="265912" y="4589978"/>
            <a:ext cx="1111046" cy="461665"/>
          </a:xfrm>
          <a:prstGeom prst="rect">
            <a:avLst/>
          </a:prstGeom>
          <a:noFill/>
        </p:spPr>
        <p:txBody>
          <a:bodyPr wrap="square" rtlCol="0">
            <a:spAutoFit/>
          </a:bodyPr>
          <a:lstStyle/>
          <a:p>
            <a:pPr algn="ctr"/>
            <a:r>
              <a:rPr kumimoji="1" lang="ja-JP" altLang="en-US" sz="1200" dirty="0"/>
              <a:t>自然治癒力を高める</a:t>
            </a:r>
          </a:p>
        </p:txBody>
      </p:sp>
      <p:sp>
        <p:nvSpPr>
          <p:cNvPr id="82" name="テキスト ボックス 81"/>
          <p:cNvSpPr txBox="1"/>
          <p:nvPr/>
        </p:nvSpPr>
        <p:spPr>
          <a:xfrm>
            <a:off x="265912" y="5003002"/>
            <a:ext cx="1111046" cy="312393"/>
          </a:xfrm>
          <a:prstGeom prst="rect">
            <a:avLst/>
          </a:prstGeom>
          <a:noFill/>
        </p:spPr>
        <p:txBody>
          <a:bodyPr wrap="square" rtlCol="0">
            <a:spAutoFit/>
          </a:bodyPr>
          <a:lstStyle/>
          <a:p>
            <a:pPr algn="ctr">
              <a:lnSpc>
                <a:spcPct val="110000"/>
              </a:lnSpc>
            </a:pPr>
            <a:r>
              <a:rPr kumimoji="1" lang="ja-JP" altLang="en-US" sz="1300" b="1" dirty="0">
                <a:solidFill>
                  <a:srgbClr val="F76F1E"/>
                </a:solidFill>
              </a:rPr>
              <a:t>ブレイン体操</a:t>
            </a:r>
          </a:p>
        </p:txBody>
      </p:sp>
      <p:sp>
        <p:nvSpPr>
          <p:cNvPr id="83" name="テキスト ボックス 82"/>
          <p:cNvSpPr txBox="1"/>
          <p:nvPr/>
        </p:nvSpPr>
        <p:spPr>
          <a:xfrm>
            <a:off x="265912" y="5473135"/>
            <a:ext cx="1111046" cy="461665"/>
          </a:xfrm>
          <a:prstGeom prst="rect">
            <a:avLst/>
          </a:prstGeom>
          <a:noFill/>
        </p:spPr>
        <p:txBody>
          <a:bodyPr wrap="square" rtlCol="0">
            <a:spAutoFit/>
          </a:bodyPr>
          <a:lstStyle/>
          <a:p>
            <a:pPr algn="ctr"/>
            <a:r>
              <a:rPr kumimoji="1" lang="ja-JP" altLang="en-US" sz="1200" dirty="0"/>
              <a:t>脳の機能を</a:t>
            </a:r>
            <a:endParaRPr kumimoji="1" lang="en-US" altLang="ja-JP" sz="1200" dirty="0"/>
          </a:p>
          <a:p>
            <a:pPr algn="ctr"/>
            <a:r>
              <a:rPr lang="ja-JP" altLang="en-US" sz="1200" dirty="0"/>
              <a:t>活性化する</a:t>
            </a:r>
            <a:endParaRPr kumimoji="1" lang="en-US" altLang="ja-JP" sz="1200" dirty="0"/>
          </a:p>
        </p:txBody>
      </p:sp>
      <p:sp>
        <p:nvSpPr>
          <p:cNvPr id="84" name="テキスト ボックス 83"/>
          <p:cNvSpPr txBox="1"/>
          <p:nvPr/>
        </p:nvSpPr>
        <p:spPr>
          <a:xfrm>
            <a:off x="265912" y="5886159"/>
            <a:ext cx="1111046" cy="298159"/>
          </a:xfrm>
          <a:prstGeom prst="rect">
            <a:avLst/>
          </a:prstGeom>
          <a:noFill/>
        </p:spPr>
        <p:txBody>
          <a:bodyPr wrap="square" rtlCol="0">
            <a:spAutoFit/>
          </a:bodyPr>
          <a:lstStyle/>
          <a:p>
            <a:pPr algn="ctr">
              <a:lnSpc>
                <a:spcPct val="110000"/>
              </a:lnSpc>
            </a:pPr>
            <a:r>
              <a:rPr kumimoji="1" lang="ja-JP" altLang="en-US" sz="1300" b="1" dirty="0">
                <a:solidFill>
                  <a:srgbClr val="F76F1E"/>
                </a:solidFill>
              </a:rPr>
              <a:t>ブレイン瞑想</a:t>
            </a:r>
          </a:p>
        </p:txBody>
      </p:sp>
      <p:pic>
        <p:nvPicPr>
          <p:cNvPr id="57" name="Picture 24" descr="F:\ayako_backup\チラシ\120セミナーチラシ\11680-NNK67G-05.png"/>
          <p:cNvPicPr>
            <a:picLocks noChangeAspect="1" noChangeArrowheads="1"/>
          </p:cNvPicPr>
          <p:nvPr/>
        </p:nvPicPr>
        <p:blipFill>
          <a:blip r:embed="rId6" cstate="print"/>
          <a:srcRect/>
          <a:stretch>
            <a:fillRect/>
          </a:stretch>
        </p:blipFill>
        <p:spPr bwMode="auto">
          <a:xfrm>
            <a:off x="763758" y="3345803"/>
            <a:ext cx="219466" cy="189539"/>
          </a:xfrm>
          <a:prstGeom prst="rect">
            <a:avLst/>
          </a:prstGeom>
          <a:noFill/>
        </p:spPr>
      </p:pic>
      <p:pic>
        <p:nvPicPr>
          <p:cNvPr id="58" name="Picture 24" descr="F:\ayako_backup\チラシ\120セミナーチラシ\11680-NNK67G-05.png"/>
          <p:cNvPicPr>
            <a:picLocks noChangeAspect="1" noChangeArrowheads="1"/>
          </p:cNvPicPr>
          <p:nvPr/>
        </p:nvPicPr>
        <p:blipFill>
          <a:blip r:embed="rId6" cstate="print"/>
          <a:srcRect/>
          <a:stretch>
            <a:fillRect/>
          </a:stretch>
        </p:blipFill>
        <p:spPr bwMode="auto">
          <a:xfrm>
            <a:off x="763758" y="3547812"/>
            <a:ext cx="219466" cy="189539"/>
          </a:xfrm>
          <a:prstGeom prst="rect">
            <a:avLst/>
          </a:prstGeom>
          <a:noFill/>
        </p:spPr>
      </p:pic>
      <p:pic>
        <p:nvPicPr>
          <p:cNvPr id="59" name="Picture 24" descr="F:\ayako_backup\チラシ\120セミナーチラシ\11680-NNK67G-05.png"/>
          <p:cNvPicPr>
            <a:picLocks noChangeAspect="1" noChangeArrowheads="1"/>
          </p:cNvPicPr>
          <p:nvPr/>
        </p:nvPicPr>
        <p:blipFill>
          <a:blip r:embed="rId6" cstate="print"/>
          <a:srcRect/>
          <a:stretch>
            <a:fillRect/>
          </a:stretch>
        </p:blipFill>
        <p:spPr bwMode="auto">
          <a:xfrm>
            <a:off x="763758" y="3747157"/>
            <a:ext cx="219466" cy="189539"/>
          </a:xfrm>
          <a:prstGeom prst="rect">
            <a:avLst/>
          </a:prstGeom>
          <a:noFill/>
        </p:spPr>
      </p:pic>
      <p:sp>
        <p:nvSpPr>
          <p:cNvPr id="63" name="제목 1"/>
          <p:cNvSpPr txBox="1">
            <a:spLocks/>
          </p:cNvSpPr>
          <p:nvPr/>
        </p:nvSpPr>
        <p:spPr>
          <a:xfrm>
            <a:off x="4609962" y="6811392"/>
            <a:ext cx="1402942" cy="261610"/>
          </a:xfrm>
          <a:prstGeom prst="rect">
            <a:avLst/>
          </a:prstGeom>
        </p:spPr>
        <p:txBody>
          <a:bodyPr vert="horz" wrap="square" lIns="91440" tIns="45720" rIns="91440" bIns="45720" rtlCol="0" anchor="ctr">
            <a:spAutoFit/>
          </a:bodyPr>
          <a:lstStyle/>
          <a:p>
            <a:pPr lvl="0" algn="ctr">
              <a:spcBef>
                <a:spcPct val="0"/>
              </a:spcBef>
            </a:pPr>
            <a:r>
              <a:rPr lang="en-US" altLang="ja-JP" sz="1100" dirty="0">
                <a:solidFill>
                  <a:schemeClr val="bg1"/>
                </a:solidFill>
                <a:latin typeface="+mj-ea"/>
              </a:rPr>
              <a:t>( 3,000</a:t>
            </a:r>
            <a:r>
              <a:rPr lang="ja-JP" altLang="en-US" sz="1100" dirty="0">
                <a:solidFill>
                  <a:schemeClr val="bg1"/>
                </a:solidFill>
                <a:latin typeface="+mj-ea"/>
              </a:rPr>
              <a:t>円相当 </a:t>
            </a:r>
            <a:r>
              <a:rPr lang="en-US" altLang="ja-JP" sz="1100" dirty="0">
                <a:solidFill>
                  <a:schemeClr val="bg1"/>
                </a:solidFill>
                <a:latin typeface="+mj-ea"/>
              </a:rPr>
              <a:t>)</a:t>
            </a:r>
            <a:endParaRPr kumimoji="1" lang="en-US" altLang="ja-JP" sz="1100" b="1" i="0" u="none" strike="noStrike" kern="1200" cap="none" spc="0" normalizeH="0" baseline="0" noProof="0" dirty="0">
              <a:ln>
                <a:noFill/>
              </a:ln>
              <a:solidFill>
                <a:schemeClr val="bg1"/>
              </a:solidFill>
              <a:effectLst/>
              <a:uLnTx/>
              <a:uFillTx/>
              <a:latin typeface="+mj-ea"/>
              <a:ea typeface="+mj-ea"/>
              <a:cs typeface="+mj-cs"/>
            </a:endParaRPr>
          </a:p>
        </p:txBody>
      </p:sp>
      <p:sp>
        <p:nvSpPr>
          <p:cNvPr id="64" name="L 字 63"/>
          <p:cNvSpPr/>
          <p:nvPr/>
        </p:nvSpPr>
        <p:spPr>
          <a:xfrm rot="16200000">
            <a:off x="5880436" y="6600916"/>
            <a:ext cx="468000" cy="376126"/>
          </a:xfrm>
          <a:prstGeom prst="corner">
            <a:avLst>
              <a:gd name="adj1" fmla="val 0"/>
              <a:gd name="adj2" fmla="val 0"/>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8E8B15DF-6E37-4C93-9612-C0EA0D942FF0}"/>
              </a:ext>
            </a:extLst>
          </p:cNvPr>
          <p:cNvPicPr>
            <a:picLocks noChangeAspect="1"/>
          </p:cNvPicPr>
          <p:nvPr/>
        </p:nvPicPr>
        <p:blipFill rotWithShape="1">
          <a:blip r:embed="rId7">
            <a:extLst>
              <a:ext uri="{28A0092B-C50C-407E-A947-70E740481C1C}">
                <a14:useLocalDpi xmlns:a14="http://schemas.microsoft.com/office/drawing/2010/main" val="0"/>
              </a:ext>
            </a:extLst>
          </a:blip>
          <a:srcRect b="15602"/>
          <a:stretch/>
        </p:blipFill>
        <p:spPr>
          <a:xfrm>
            <a:off x="4212134" y="7403462"/>
            <a:ext cx="2184826" cy="1550689"/>
          </a:xfrm>
          <a:prstGeom prst="rect">
            <a:avLst/>
          </a:prstGeom>
          <a:ln>
            <a:solidFill>
              <a:schemeClr val="tx1"/>
            </a:solidFill>
          </a:ln>
        </p:spPr>
      </p:pic>
      <p:pic>
        <p:nvPicPr>
          <p:cNvPr id="17" name="図 16">
            <a:extLst>
              <a:ext uri="{FF2B5EF4-FFF2-40B4-BE49-F238E27FC236}">
                <a16:creationId xmlns:a16="http://schemas.microsoft.com/office/drawing/2014/main" id="{67164C85-83D6-44CE-8B6A-21B5EC3CBCE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7362" y="6533234"/>
            <a:ext cx="807666" cy="995703"/>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1800</TotalTime>
  <Words>316</Words>
  <Application>Microsoft Office PowerPoint</Application>
  <PresentationFormat>ユーザー設定</PresentationFormat>
  <Paragraphs>41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人生120年時代を生きる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人生120年時代 セミナー</dc:title>
  <dc:creator>kohoteam2</dc:creator>
  <cp:lastModifiedBy>umeda</cp:lastModifiedBy>
  <cp:revision>57</cp:revision>
  <cp:lastPrinted>2018-04-05T06:45:35Z</cp:lastPrinted>
  <dcterms:created xsi:type="dcterms:W3CDTF">2018-03-09T06:41:28Z</dcterms:created>
  <dcterms:modified xsi:type="dcterms:W3CDTF">2018-04-08T13:55:07Z</dcterms:modified>
</cp:coreProperties>
</file>