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2" autoAdjust="0"/>
    <p:restoredTop sz="94660"/>
  </p:normalViewPr>
  <p:slideViewPr>
    <p:cSldViewPr snapToGrid="0">
      <p:cViewPr varScale="1">
        <p:scale>
          <a:sx n="41" d="100"/>
          <a:sy n="41" d="100"/>
        </p:scale>
        <p:origin x="6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7F4E-F04F-41D3-944C-97D32DBB4443}" type="datetimeFigureOut">
              <a:rPr kumimoji="1" lang="ja-JP" altLang="en-US" smtClean="0"/>
              <a:t>2019/8/10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5E02-3BFC-4E39-A358-0175D263C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0296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7F4E-F04F-41D3-944C-97D32DBB4443}" type="datetimeFigureOut">
              <a:rPr kumimoji="1" lang="ja-JP" altLang="en-US" smtClean="0"/>
              <a:t>2019/8/10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5E02-3BFC-4E39-A358-0175D263C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19885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7F4E-F04F-41D3-944C-97D32DBB4443}" type="datetimeFigureOut">
              <a:rPr kumimoji="1" lang="ja-JP" altLang="en-US" smtClean="0"/>
              <a:t>2019/8/10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5E02-3BFC-4E39-A358-0175D263C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3305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7F4E-F04F-41D3-944C-97D32DBB4443}" type="datetimeFigureOut">
              <a:rPr kumimoji="1" lang="ja-JP" altLang="en-US" smtClean="0"/>
              <a:t>2019/8/10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5E02-3BFC-4E39-A358-0175D263C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8607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7F4E-F04F-41D3-944C-97D32DBB4443}" type="datetimeFigureOut">
              <a:rPr kumimoji="1" lang="ja-JP" altLang="en-US" smtClean="0"/>
              <a:t>2019/8/10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5E02-3BFC-4E39-A358-0175D263C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48330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7F4E-F04F-41D3-944C-97D32DBB4443}" type="datetimeFigureOut">
              <a:rPr kumimoji="1" lang="ja-JP" altLang="en-US" smtClean="0"/>
              <a:t>2019/8/10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5E02-3BFC-4E39-A358-0175D263C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051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7F4E-F04F-41D3-944C-97D32DBB4443}" type="datetimeFigureOut">
              <a:rPr kumimoji="1" lang="ja-JP" altLang="en-US" smtClean="0"/>
              <a:t>2019/8/10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5E02-3BFC-4E39-A358-0175D263C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0398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7F4E-F04F-41D3-944C-97D32DBB4443}" type="datetimeFigureOut">
              <a:rPr kumimoji="1" lang="ja-JP" altLang="en-US" smtClean="0"/>
              <a:t>2019/8/10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5E02-3BFC-4E39-A358-0175D263C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3806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7F4E-F04F-41D3-944C-97D32DBB4443}" type="datetimeFigureOut">
              <a:rPr kumimoji="1" lang="ja-JP" altLang="en-US" smtClean="0"/>
              <a:t>2019/8/10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5E02-3BFC-4E39-A358-0175D263C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685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7F4E-F04F-41D3-944C-97D32DBB4443}" type="datetimeFigureOut">
              <a:rPr kumimoji="1" lang="ja-JP" altLang="en-US" smtClean="0"/>
              <a:t>2019/8/10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5E02-3BFC-4E39-A358-0175D263C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7192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F7F4E-F04F-41D3-944C-97D32DBB4443}" type="datetimeFigureOut">
              <a:rPr kumimoji="1" lang="ja-JP" altLang="en-US" smtClean="0"/>
              <a:t>2019/8/10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825E02-3BFC-4E39-A358-0175D263C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7901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5F7F4E-F04F-41D3-944C-97D32DBB4443}" type="datetimeFigureOut">
              <a:rPr kumimoji="1" lang="ja-JP" altLang="en-US" smtClean="0"/>
              <a:t>2019/8/10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25E02-3BFC-4E39-A358-0175D263C6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4557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97FC6703-7188-4A7F-B462-9F1D38800C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032" y="421181"/>
            <a:ext cx="6025660" cy="8236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5033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umeda</dc:creator>
  <cp:lastModifiedBy>umeda</cp:lastModifiedBy>
  <cp:revision>2</cp:revision>
  <dcterms:created xsi:type="dcterms:W3CDTF">2019-08-10T11:49:15Z</dcterms:created>
  <dcterms:modified xsi:type="dcterms:W3CDTF">2019-08-10T11:59:25Z</dcterms:modified>
</cp:coreProperties>
</file>