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8" r:id="rId2"/>
  </p:sldIdLst>
  <p:sldSz cx="6553200" cy="9290050"/>
  <p:notesSz cx="6735763" cy="98663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コーポレート・ロゴＢ" panose="020B0600070205080204" charset="-12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ja-JP"/>
    </a:defPPr>
    <a:lvl1pPr marL="0" algn="l" defTabSz="905219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52610" algn="l" defTabSz="905219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905219" algn="l" defTabSz="905219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357829" algn="l" defTabSz="905219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810437" algn="l" defTabSz="905219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263047" algn="l" defTabSz="905219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715657" algn="l" defTabSz="905219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3168266" algn="l" defTabSz="905219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620876" algn="l" defTabSz="905219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7">
          <p15:clr>
            <a:srgbClr val="A4A3A4"/>
          </p15:clr>
        </p15:guide>
        <p15:guide id="2" pos="20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08C"/>
    <a:srgbClr val="F9EEED"/>
    <a:srgbClr val="00BA00"/>
    <a:srgbClr val="00B8B4"/>
    <a:srgbClr val="D6EBF2"/>
    <a:srgbClr val="EDF6F9"/>
    <a:srgbClr val="800080"/>
    <a:srgbClr val="FF7DA8"/>
    <a:srgbClr val="FF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0" y="-240"/>
      </p:cViewPr>
      <p:guideLst>
        <p:guide orient="horz" pos="2927"/>
        <p:guide pos="20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2B38F-7BDD-46B0-94CF-A453380ED765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39775"/>
            <a:ext cx="26082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AB17-5430-42B2-B0A2-A9A3FC32B0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23798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1pPr>
    <a:lvl2pPr marL="561899" algn="l" defTabSz="1123798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2pPr>
    <a:lvl3pPr marL="1123798" algn="l" defTabSz="1123798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3pPr>
    <a:lvl4pPr marL="1685696" algn="l" defTabSz="1123798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4pPr>
    <a:lvl5pPr marL="2247595" algn="l" defTabSz="1123798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5pPr>
    <a:lvl6pPr marL="2809494" algn="l" defTabSz="1123798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6pPr>
    <a:lvl7pPr marL="3371393" algn="l" defTabSz="1123798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7pPr>
    <a:lvl8pPr marL="3933292" algn="l" defTabSz="1123798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8pPr>
    <a:lvl9pPr marL="4495190" algn="l" defTabSz="1123798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1491" y="2885937"/>
            <a:ext cx="5570221" cy="1991340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82981" y="5264362"/>
            <a:ext cx="4587240" cy="23741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29645" y="288165"/>
            <a:ext cx="1218487" cy="6161110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70775" y="288165"/>
            <a:ext cx="3549649" cy="616111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7657" y="5969719"/>
            <a:ext cx="5570221" cy="1845107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7657" y="3937521"/>
            <a:ext cx="5570221" cy="20321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05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3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8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70776" y="1683823"/>
            <a:ext cx="2383499" cy="47654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763494" y="1683823"/>
            <a:ext cx="2384637" cy="47654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660" y="372034"/>
            <a:ext cx="5897880" cy="154834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27660" y="2079510"/>
            <a:ext cx="2895468" cy="86664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610" indent="0">
              <a:buNone/>
              <a:defRPr sz="2000" b="1"/>
            </a:lvl2pPr>
            <a:lvl3pPr marL="905219" indent="0">
              <a:buNone/>
              <a:defRPr sz="1700" b="1"/>
            </a:lvl3pPr>
            <a:lvl4pPr marL="1357829" indent="0">
              <a:buNone/>
              <a:defRPr sz="1600" b="1"/>
            </a:lvl4pPr>
            <a:lvl5pPr marL="1810437" indent="0">
              <a:buNone/>
              <a:defRPr sz="1600" b="1"/>
            </a:lvl5pPr>
            <a:lvl6pPr marL="2263047" indent="0">
              <a:buNone/>
              <a:defRPr sz="1600" b="1"/>
            </a:lvl6pPr>
            <a:lvl7pPr marL="2715657" indent="0">
              <a:buNone/>
              <a:defRPr sz="1600" b="1"/>
            </a:lvl7pPr>
            <a:lvl8pPr marL="3168266" indent="0">
              <a:buNone/>
              <a:defRPr sz="1600" b="1"/>
            </a:lvl8pPr>
            <a:lvl9pPr marL="362087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27660" y="2946149"/>
            <a:ext cx="2895468" cy="535253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328937" y="2079510"/>
            <a:ext cx="2896605" cy="86664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610" indent="0">
              <a:buNone/>
              <a:defRPr sz="2000" b="1"/>
            </a:lvl2pPr>
            <a:lvl3pPr marL="905219" indent="0">
              <a:buNone/>
              <a:defRPr sz="1700" b="1"/>
            </a:lvl3pPr>
            <a:lvl4pPr marL="1357829" indent="0">
              <a:buNone/>
              <a:defRPr sz="1600" b="1"/>
            </a:lvl4pPr>
            <a:lvl5pPr marL="1810437" indent="0">
              <a:buNone/>
              <a:defRPr sz="1600" b="1"/>
            </a:lvl5pPr>
            <a:lvl6pPr marL="2263047" indent="0">
              <a:buNone/>
              <a:defRPr sz="1600" b="1"/>
            </a:lvl6pPr>
            <a:lvl7pPr marL="2715657" indent="0">
              <a:buNone/>
              <a:defRPr sz="1600" b="1"/>
            </a:lvl7pPr>
            <a:lvl8pPr marL="3168266" indent="0">
              <a:buNone/>
              <a:defRPr sz="1600" b="1"/>
            </a:lvl8pPr>
            <a:lvl9pPr marL="362087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328937" y="2946149"/>
            <a:ext cx="2896605" cy="535253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661" y="369883"/>
            <a:ext cx="2155957" cy="15741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62119" y="369883"/>
            <a:ext cx="3663421" cy="7928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27661" y="1944031"/>
            <a:ext cx="2155957" cy="6354652"/>
          </a:xfrm>
        </p:spPr>
        <p:txBody>
          <a:bodyPr/>
          <a:lstStyle>
            <a:lvl1pPr marL="0" indent="0">
              <a:buNone/>
              <a:defRPr sz="1400"/>
            </a:lvl1pPr>
            <a:lvl2pPr marL="452610" indent="0">
              <a:buNone/>
              <a:defRPr sz="1200"/>
            </a:lvl2pPr>
            <a:lvl3pPr marL="905219" indent="0">
              <a:buNone/>
              <a:defRPr sz="1000"/>
            </a:lvl3pPr>
            <a:lvl4pPr marL="1357829" indent="0">
              <a:buNone/>
              <a:defRPr sz="900"/>
            </a:lvl4pPr>
            <a:lvl5pPr marL="1810437" indent="0">
              <a:buNone/>
              <a:defRPr sz="900"/>
            </a:lvl5pPr>
            <a:lvl6pPr marL="2263047" indent="0">
              <a:buNone/>
              <a:defRPr sz="900"/>
            </a:lvl6pPr>
            <a:lvl7pPr marL="2715657" indent="0">
              <a:buNone/>
              <a:defRPr sz="900"/>
            </a:lvl7pPr>
            <a:lvl8pPr marL="3168266" indent="0">
              <a:buNone/>
              <a:defRPr sz="900"/>
            </a:lvl8pPr>
            <a:lvl9pPr marL="3620876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4474" y="6503036"/>
            <a:ext cx="3931920" cy="7677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284474" y="830083"/>
            <a:ext cx="3931920" cy="5574030"/>
          </a:xfrm>
        </p:spPr>
        <p:txBody>
          <a:bodyPr/>
          <a:lstStyle>
            <a:lvl1pPr marL="0" indent="0">
              <a:buNone/>
              <a:defRPr sz="3200"/>
            </a:lvl1pPr>
            <a:lvl2pPr marL="452610" indent="0">
              <a:buNone/>
              <a:defRPr sz="2800"/>
            </a:lvl2pPr>
            <a:lvl3pPr marL="905219" indent="0">
              <a:buNone/>
              <a:defRPr sz="2300"/>
            </a:lvl3pPr>
            <a:lvl4pPr marL="1357829" indent="0">
              <a:buNone/>
              <a:defRPr sz="2000"/>
            </a:lvl4pPr>
            <a:lvl5pPr marL="1810437" indent="0">
              <a:buNone/>
              <a:defRPr sz="2000"/>
            </a:lvl5pPr>
            <a:lvl6pPr marL="2263047" indent="0">
              <a:buNone/>
              <a:defRPr sz="2000"/>
            </a:lvl6pPr>
            <a:lvl7pPr marL="2715657" indent="0">
              <a:buNone/>
              <a:defRPr sz="2000"/>
            </a:lvl7pPr>
            <a:lvl8pPr marL="3168266" indent="0">
              <a:buNone/>
              <a:defRPr sz="2000"/>
            </a:lvl8pPr>
            <a:lvl9pPr marL="3620876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284474" y="7270755"/>
            <a:ext cx="3931920" cy="1090290"/>
          </a:xfrm>
        </p:spPr>
        <p:txBody>
          <a:bodyPr/>
          <a:lstStyle>
            <a:lvl1pPr marL="0" indent="0">
              <a:buNone/>
              <a:defRPr sz="1400"/>
            </a:lvl1pPr>
            <a:lvl2pPr marL="452610" indent="0">
              <a:buNone/>
              <a:defRPr sz="1200"/>
            </a:lvl2pPr>
            <a:lvl3pPr marL="905219" indent="0">
              <a:buNone/>
              <a:defRPr sz="1000"/>
            </a:lvl3pPr>
            <a:lvl4pPr marL="1357829" indent="0">
              <a:buNone/>
              <a:defRPr sz="900"/>
            </a:lvl4pPr>
            <a:lvl5pPr marL="1810437" indent="0">
              <a:buNone/>
              <a:defRPr sz="900"/>
            </a:lvl5pPr>
            <a:lvl6pPr marL="2263047" indent="0">
              <a:buNone/>
              <a:defRPr sz="900"/>
            </a:lvl6pPr>
            <a:lvl7pPr marL="2715657" indent="0">
              <a:buNone/>
              <a:defRPr sz="900"/>
            </a:lvl7pPr>
            <a:lvl8pPr marL="3168266" indent="0">
              <a:buNone/>
              <a:defRPr sz="900"/>
            </a:lvl8pPr>
            <a:lvl9pPr marL="3620876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27660" y="372034"/>
            <a:ext cx="5897880" cy="1548341"/>
          </a:xfrm>
          <a:prstGeom prst="rect">
            <a:avLst/>
          </a:prstGeom>
        </p:spPr>
        <p:txBody>
          <a:bodyPr vert="horz" lIns="90522" tIns="45260" rIns="90522" bIns="4526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27660" y="2167680"/>
            <a:ext cx="5897880" cy="6131003"/>
          </a:xfrm>
          <a:prstGeom prst="rect">
            <a:avLst/>
          </a:prstGeom>
        </p:spPr>
        <p:txBody>
          <a:bodyPr vert="horz" lIns="90522" tIns="45260" rIns="90522" bIns="4526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27661" y="8610501"/>
            <a:ext cx="1529080" cy="494610"/>
          </a:xfrm>
          <a:prstGeom prst="rect">
            <a:avLst/>
          </a:prstGeom>
        </p:spPr>
        <p:txBody>
          <a:bodyPr vert="horz" lIns="90522" tIns="45260" rIns="90522" bIns="452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1087-1374-4AF3-89D0-064ECA6F443D}" type="datetimeFigureOut">
              <a:rPr kumimoji="1" lang="ja-JP" altLang="en-US" smtClean="0"/>
              <a:pPr/>
              <a:t>2020/3/14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239010" y="8610501"/>
            <a:ext cx="2075180" cy="494610"/>
          </a:xfrm>
          <a:prstGeom prst="rect">
            <a:avLst/>
          </a:prstGeom>
        </p:spPr>
        <p:txBody>
          <a:bodyPr vert="horz" lIns="90522" tIns="45260" rIns="90522" bIns="452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696462" y="8610501"/>
            <a:ext cx="1529080" cy="494610"/>
          </a:xfrm>
          <a:prstGeom prst="rect">
            <a:avLst/>
          </a:prstGeom>
        </p:spPr>
        <p:txBody>
          <a:bodyPr vert="horz" lIns="90522" tIns="45260" rIns="90522" bIns="452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1E5B-D629-4559-895A-4EA238EC9F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5219" rtl="0" eaLnBrk="1" latinLnBrk="0" hangingPunct="1">
        <a:spcBef>
          <a:spcPct val="0"/>
        </a:spcBef>
        <a:buNone/>
        <a:defRPr kumimoji="1"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457" indent="-339457" algn="l" defTabSz="905219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490" indent="-282881" algn="l" defTabSz="905219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24" indent="-226304" algn="l" defTabSz="905219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133" indent="-226304" algn="l" defTabSz="905219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43" indent="-226304" algn="l" defTabSz="905219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352" indent="-226304" algn="l" defTabSz="90521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962" indent="-226304" algn="l" defTabSz="90521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572" indent="-226304" algn="l" defTabSz="90521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180" indent="-226304" algn="l" defTabSz="90521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0521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2610" algn="l" defTabSz="90521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5219" algn="l" defTabSz="90521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829" algn="l" defTabSz="90521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37" algn="l" defTabSz="90521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47" algn="l" defTabSz="90521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657" algn="l" defTabSz="90521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266" algn="l" defTabSz="90521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876" algn="l" defTabSz="90521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A808D1-CA3C-40C8-8383-711402487694}"/>
              </a:ext>
            </a:extLst>
          </p:cNvPr>
          <p:cNvSpPr txBox="1"/>
          <p:nvPr/>
        </p:nvSpPr>
        <p:spPr>
          <a:xfrm>
            <a:off x="1523447" y="7603230"/>
            <a:ext cx="2587281" cy="283473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ja-JP" altLang="en-US" sz="1500" b="1" dirty="0">
                <a:solidFill>
                  <a:schemeClr val="bg2">
                    <a:lumMod val="25000"/>
                  </a:schemeClr>
                </a:solidFill>
              </a:rPr>
              <a:t>イルチブレインヨガ梅田スタジオ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8ECF32-386C-4CD0-809C-0BBBA48B92F1}"/>
              </a:ext>
            </a:extLst>
          </p:cNvPr>
          <p:cNvSpPr txBox="1"/>
          <p:nvPr/>
        </p:nvSpPr>
        <p:spPr>
          <a:xfrm>
            <a:off x="1451764" y="7822829"/>
            <a:ext cx="2736305" cy="36974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ja-JP" altLang="en-US" sz="2600" b="1" dirty="0"/>
              <a:t>☎</a:t>
            </a:r>
            <a:r>
              <a:rPr lang="en-US" altLang="ja-JP" sz="2800" b="1" dirty="0"/>
              <a:t>06-6312-6007</a:t>
            </a:r>
            <a:endParaRPr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59D5E7-4BC7-4F29-BF55-82D7DB93BEC0}"/>
              </a:ext>
            </a:extLst>
          </p:cNvPr>
          <p:cNvSpPr txBox="1"/>
          <p:nvPr/>
        </p:nvSpPr>
        <p:spPr>
          <a:xfrm>
            <a:off x="1518440" y="8347401"/>
            <a:ext cx="1872208" cy="220658"/>
          </a:xfrm>
          <a:prstGeom prst="rect">
            <a:avLst/>
          </a:prstGeom>
          <a:noFill/>
        </p:spPr>
        <p:txBody>
          <a:bodyPr wrap="none" lIns="112380" tIns="56190" rIns="112380" bIns="56190" rtlCol="0" anchor="ctr" anchorCtr="1">
            <a:noAutofit/>
          </a:bodyPr>
          <a:lstStyle/>
          <a:p>
            <a:pPr>
              <a:lnSpc>
                <a:spcPts val="1600"/>
              </a:lnSpc>
            </a:pP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</a:rPr>
              <a:t>ilchibrainyoga-umeda.com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B3CD35-8B14-4AD4-8F8D-565C3BE61349}"/>
              </a:ext>
            </a:extLst>
          </p:cNvPr>
          <p:cNvSpPr txBox="1"/>
          <p:nvPr/>
        </p:nvSpPr>
        <p:spPr>
          <a:xfrm>
            <a:off x="4502417" y="8838162"/>
            <a:ext cx="1491489" cy="101205"/>
          </a:xfrm>
          <a:prstGeom prst="rect">
            <a:avLst/>
          </a:prstGeom>
          <a:noFill/>
        </p:spPr>
        <p:txBody>
          <a:bodyPr wrap="none" lIns="112380" tIns="56190" rIns="112380" bIns="56190" rtlCol="0" anchor="ctr" anchorCtr="1">
            <a:noAutofit/>
          </a:bodyPr>
          <a:lstStyle/>
          <a:p>
            <a:pPr algn="ctr"/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泉の広場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番出口を左側から徒歩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Picture 6" descr="F:\ayako_backup\チラシ\QR_Code_IBY_reserve.gif">
            <a:extLst>
              <a:ext uri="{FF2B5EF4-FFF2-40B4-BE49-F238E27FC236}">
                <a16:creationId xmlns:a16="http://schemas.microsoft.com/office/drawing/2014/main" id="{54735ADD-3BBD-4674-AA0C-43C250CC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146" t="6146" r="6146" b="6146"/>
          <a:stretch>
            <a:fillRect/>
          </a:stretch>
        </p:blipFill>
        <p:spPr bwMode="auto">
          <a:xfrm>
            <a:off x="3450780" y="8347401"/>
            <a:ext cx="652228" cy="651682"/>
          </a:xfrm>
          <a:prstGeom prst="rect">
            <a:avLst/>
          </a:prstGeom>
          <a:noFill/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061F5E-8764-43BC-98C8-589FFAFAD0AF}"/>
              </a:ext>
            </a:extLst>
          </p:cNvPr>
          <p:cNvSpPr txBox="1"/>
          <p:nvPr/>
        </p:nvSpPr>
        <p:spPr>
          <a:xfrm>
            <a:off x="1014384" y="8867359"/>
            <a:ext cx="2124000" cy="144016"/>
          </a:xfrm>
          <a:prstGeom prst="rect">
            <a:avLst/>
          </a:prstGeom>
          <a:noFill/>
        </p:spPr>
        <p:txBody>
          <a:bodyPr wrap="none" lIns="112380" tIns="56190" rIns="112380" bIns="56190" rtlCol="0" anchor="ctr" anchorCtr="1">
            <a:no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LINE</a:t>
            </a:r>
            <a:r>
              <a:rPr lang="ja-JP" altLang="en-US" sz="1000" b="1" dirty="0">
                <a:solidFill>
                  <a:schemeClr val="bg1"/>
                </a:solidFill>
              </a:rPr>
              <a:t>からもご予約・お問い合せ</a:t>
            </a:r>
            <a:r>
              <a:rPr lang="en-US" altLang="ja-JP" sz="1200" b="1" dirty="0">
                <a:solidFill>
                  <a:schemeClr val="bg1"/>
                </a:solidFill>
              </a:rPr>
              <a:t>OK</a:t>
            </a:r>
            <a:r>
              <a:rPr lang="ja-JP" altLang="en-US" sz="1000" b="1" dirty="0">
                <a:solidFill>
                  <a:schemeClr val="bg1"/>
                </a:solidFill>
              </a:rPr>
              <a:t> → →</a:t>
            </a:r>
          </a:p>
        </p:txBody>
      </p:sp>
      <p:sp>
        <p:nvSpPr>
          <p:cNvPr id="12" name="角丸四角形 21">
            <a:extLst>
              <a:ext uri="{FF2B5EF4-FFF2-40B4-BE49-F238E27FC236}">
                <a16:creationId xmlns:a16="http://schemas.microsoft.com/office/drawing/2014/main" id="{31E4977C-F0A9-42F6-BA6F-B6F65E122B0E}"/>
              </a:ext>
            </a:extLst>
          </p:cNvPr>
          <p:cNvSpPr/>
          <p:nvPr/>
        </p:nvSpPr>
        <p:spPr>
          <a:xfrm>
            <a:off x="1546342" y="8576193"/>
            <a:ext cx="1332000" cy="180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r>
              <a:rPr lang="ja-JP" altLang="en-US" sz="900" dirty="0">
                <a:solidFill>
                  <a:schemeClr val="bg2">
                    <a:lumMod val="25000"/>
                  </a:schemeClr>
                </a:solidFill>
              </a:rPr>
              <a:t>梅田　イルチブレインヨガ</a:t>
            </a:r>
            <a:endParaRPr kumimoji="1" lang="ja-JP" alt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角丸四角形 22">
            <a:extLst>
              <a:ext uri="{FF2B5EF4-FFF2-40B4-BE49-F238E27FC236}">
                <a16:creationId xmlns:a16="http://schemas.microsoft.com/office/drawing/2014/main" id="{F828D638-05F2-44D6-87EC-DB7E19E05A40}"/>
              </a:ext>
            </a:extLst>
          </p:cNvPr>
          <p:cNvSpPr/>
          <p:nvPr/>
        </p:nvSpPr>
        <p:spPr>
          <a:xfrm>
            <a:off x="2928966" y="8576194"/>
            <a:ext cx="432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r>
              <a:rPr kumimoji="1" lang="ja-JP" altLang="en-US" sz="1000" b="1" dirty="0"/>
              <a:t>検 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28D1BD-8AE2-457C-865C-09B299F5A6BC}"/>
              </a:ext>
            </a:extLst>
          </p:cNvPr>
          <p:cNvSpPr txBox="1"/>
          <p:nvPr/>
        </p:nvSpPr>
        <p:spPr>
          <a:xfrm>
            <a:off x="438320" y="8575301"/>
            <a:ext cx="941105" cy="216024"/>
          </a:xfrm>
          <a:prstGeom prst="rect">
            <a:avLst/>
          </a:prstGeom>
          <a:noFill/>
        </p:spPr>
        <p:txBody>
          <a:bodyPr wrap="none" lIns="112380" tIns="56190" rIns="112380" bIns="56190" rtlCol="0" anchor="ctr" anchorCtr="1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</a:rPr>
              <a:t>：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</a:rPr>
              <a:t>00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</a:rPr>
              <a:t>～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</a:rPr>
              <a:t>：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</a:rPr>
              <a:t>00 </a:t>
            </a:r>
          </a:p>
          <a:p>
            <a:pPr algn="ctr">
              <a:lnSpc>
                <a:spcPts val="900"/>
              </a:lnSpc>
            </a:pPr>
            <a:r>
              <a:rPr lang="ja-JP" altLang="en-US" sz="700" dirty="0">
                <a:solidFill>
                  <a:schemeClr val="bg2">
                    <a:lumMod val="25000"/>
                  </a:schemeClr>
                </a:solidFill>
              </a:rPr>
              <a:t>（月曜定休日）</a:t>
            </a:r>
            <a:endParaRPr lang="en-US" altLang="ja-JP" sz="7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E33336-89B6-4256-970C-5E21E974DAD7}"/>
              </a:ext>
            </a:extLst>
          </p:cNvPr>
          <p:cNvSpPr txBox="1"/>
          <p:nvPr/>
        </p:nvSpPr>
        <p:spPr>
          <a:xfrm>
            <a:off x="1518440" y="8177931"/>
            <a:ext cx="2616141" cy="161335"/>
          </a:xfrm>
          <a:prstGeom prst="rect">
            <a:avLst/>
          </a:prstGeom>
          <a:noFill/>
        </p:spPr>
        <p:txBody>
          <a:bodyPr wrap="none" lIns="112380" tIns="56190" rIns="112380" bIns="56190" rtlCol="0" anchor="ctr" anchorCtr="1">
            <a:noAutofit/>
          </a:bodyPr>
          <a:lstStyle/>
          <a:p>
            <a:pPr algn="r"/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</a:rPr>
              <a:t>〒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</a:rPr>
              <a:t>530-0051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</a:rPr>
              <a:t>　大阪市北区太融寺町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</a:rPr>
              <a:t>2-18-3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</a:rPr>
              <a:t>階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6700581-FAAC-43BC-94CC-9E05B25296AE}"/>
              </a:ext>
            </a:extLst>
          </p:cNvPr>
          <p:cNvSpPr/>
          <p:nvPr/>
        </p:nvSpPr>
        <p:spPr>
          <a:xfrm>
            <a:off x="366312" y="8395657"/>
            <a:ext cx="108012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spc="300" dirty="0">
                <a:solidFill>
                  <a:schemeClr val="bg2">
                    <a:lumMod val="10000"/>
                  </a:schemeClr>
                </a:solidFill>
              </a:rPr>
              <a:t>営業時間</a:t>
            </a:r>
          </a:p>
        </p:txBody>
      </p:sp>
      <p:pic>
        <p:nvPicPr>
          <p:cNvPr id="17" name="Picture 2" descr="C:\Users\kohoteam2\Desktop\ilchibrainyoga_logo-02.png">
            <a:extLst>
              <a:ext uri="{FF2B5EF4-FFF2-40B4-BE49-F238E27FC236}">
                <a16:creationId xmlns:a16="http://schemas.microsoft.com/office/drawing/2014/main" id="{13B5370B-37A6-4169-9726-9417F91F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12" y="7651385"/>
            <a:ext cx="1080120" cy="655313"/>
          </a:xfrm>
          <a:prstGeom prst="rect">
            <a:avLst/>
          </a:prstGeom>
          <a:noFill/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565D2CD-1B52-4B26-88BB-6E42B3E548FD}"/>
              </a:ext>
            </a:extLst>
          </p:cNvPr>
          <p:cNvSpPr txBox="1"/>
          <p:nvPr/>
        </p:nvSpPr>
        <p:spPr>
          <a:xfrm>
            <a:off x="180256" y="202814"/>
            <a:ext cx="33650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イルチブレインヨガなら</a:t>
            </a:r>
            <a:endParaRPr kumimoji="1" lang="en-US" altLang="ja-JP" sz="3000" dirty="0"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E82679-86C1-4965-A7BF-6D9E4E2A780D}"/>
              </a:ext>
            </a:extLst>
          </p:cNvPr>
          <p:cNvSpPr txBox="1"/>
          <p:nvPr/>
        </p:nvSpPr>
        <p:spPr>
          <a:xfrm>
            <a:off x="180256" y="757246"/>
            <a:ext cx="3225981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kumimoji="1" lang="ja-JP" altLang="en-US" sz="60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スタジオ</a:t>
            </a:r>
            <a:endParaRPr kumimoji="1" lang="en-US" altLang="ja-JP" sz="6000" dirty="0"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456C782-F931-49EB-A1C3-4C0F0535D40B}"/>
              </a:ext>
            </a:extLst>
          </p:cNvPr>
          <p:cNvSpPr txBox="1"/>
          <p:nvPr/>
        </p:nvSpPr>
        <p:spPr>
          <a:xfrm>
            <a:off x="2537829" y="711773"/>
            <a:ext cx="2678806" cy="80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kumimoji="1" lang="ja-JP" altLang="en-US" sz="30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のレッスンが</a:t>
            </a:r>
            <a:endParaRPr kumimoji="1" lang="en-US" altLang="ja-JP" sz="3000" dirty="0"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214F8DD-ACF9-4FB6-9B40-B303E3CA253A}"/>
              </a:ext>
            </a:extLst>
          </p:cNvPr>
          <p:cNvSpPr txBox="1"/>
          <p:nvPr/>
        </p:nvSpPr>
        <p:spPr>
          <a:xfrm>
            <a:off x="3848482" y="1495546"/>
            <a:ext cx="2736305" cy="81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kumimoji="1" lang="ja-JP" altLang="en-US" sz="30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受けられます</a:t>
            </a:r>
            <a:r>
              <a:rPr kumimoji="1" lang="en-US" altLang="ja-JP" sz="30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!!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A2B1D59-746A-4FF8-861A-0714221821F7}"/>
              </a:ext>
            </a:extLst>
          </p:cNvPr>
          <p:cNvSpPr txBox="1"/>
          <p:nvPr/>
        </p:nvSpPr>
        <p:spPr>
          <a:xfrm>
            <a:off x="372265" y="1495546"/>
            <a:ext cx="3225981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kumimoji="1" lang="ja-JP" altLang="en-US" sz="60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オンライン</a:t>
            </a:r>
            <a:endParaRPr kumimoji="1" lang="en-US" altLang="ja-JP" sz="6000" dirty="0"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F08AE9-1987-40B1-860E-5779D2D9231A}"/>
              </a:ext>
            </a:extLst>
          </p:cNvPr>
          <p:cNvSpPr txBox="1"/>
          <p:nvPr/>
        </p:nvSpPr>
        <p:spPr>
          <a:xfrm>
            <a:off x="3183159" y="1475094"/>
            <a:ext cx="919850" cy="81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kumimoji="1" lang="ja-JP" altLang="en-US" sz="30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でも</a:t>
            </a:r>
            <a:endParaRPr kumimoji="1" lang="en-US" altLang="ja-JP" sz="3000" dirty="0"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  <p:sp>
        <p:nvSpPr>
          <p:cNvPr id="39" name="矢印: 山形 38">
            <a:extLst>
              <a:ext uri="{FF2B5EF4-FFF2-40B4-BE49-F238E27FC236}">
                <a16:creationId xmlns:a16="http://schemas.microsoft.com/office/drawing/2014/main" id="{06891C71-EE5A-4F7B-8894-985A7D3DADEC}"/>
              </a:ext>
            </a:extLst>
          </p:cNvPr>
          <p:cNvSpPr/>
          <p:nvPr/>
        </p:nvSpPr>
        <p:spPr>
          <a:xfrm rot="10800000">
            <a:off x="-245120" y="5742275"/>
            <a:ext cx="3383104" cy="398877"/>
          </a:xfrm>
          <a:prstGeom prst="chevron">
            <a:avLst>
              <a:gd name="adj" fmla="val 33880"/>
            </a:avLst>
          </a:prstGeom>
          <a:solidFill>
            <a:srgbClr val="FC8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DE7CDE2-B7C2-4399-84AA-6D6D99C5559D}"/>
              </a:ext>
            </a:extLst>
          </p:cNvPr>
          <p:cNvSpPr txBox="1"/>
          <p:nvPr/>
        </p:nvSpPr>
        <p:spPr>
          <a:xfrm>
            <a:off x="366312" y="5457526"/>
            <a:ext cx="3036717" cy="722183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6500"/>
              </a:lnSpc>
            </a:pPr>
            <a:r>
              <a:rPr kumimoji="1" lang="ja-JP" altLang="en-US" sz="22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健康応援キャンペーン</a:t>
            </a:r>
            <a:endParaRPr kumimoji="1" lang="en-US" altLang="ja-JP" sz="2200" dirty="0"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C83ED91-276C-45BE-BD0F-77F800629C4C}"/>
              </a:ext>
            </a:extLst>
          </p:cNvPr>
          <p:cNvSpPr txBox="1"/>
          <p:nvPr/>
        </p:nvSpPr>
        <p:spPr>
          <a:xfrm>
            <a:off x="3532517" y="6308950"/>
            <a:ext cx="919452" cy="390476"/>
          </a:xfrm>
          <a:prstGeom prst="rect">
            <a:avLst/>
          </a:prstGeom>
          <a:noFill/>
        </p:spPr>
        <p:txBody>
          <a:bodyPr wrap="none" lIns="112380" tIns="56190" rIns="112380" bIns="56190" rtlCol="0" anchor="ctr" anchorCtr="1">
            <a:noAutofit/>
          </a:bodyPr>
          <a:lstStyle/>
          <a:p>
            <a:r>
              <a:rPr lang="ja-JP" altLang="en-US" sz="2000" b="1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入会金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AD16183-7D50-4B22-8C48-56D754937C2D}"/>
              </a:ext>
            </a:extLst>
          </p:cNvPr>
          <p:cNvSpPr txBox="1"/>
          <p:nvPr/>
        </p:nvSpPr>
        <p:spPr>
          <a:xfrm>
            <a:off x="4681045" y="6542803"/>
            <a:ext cx="492508" cy="61739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altLang="ja-JP" sz="7200" b="1" dirty="0"/>
              <a:t>0</a:t>
            </a:r>
            <a:endParaRPr lang="ja-JP" altLang="en-US" sz="72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73C2168-68B7-419E-A837-C1CAEA4979F5}"/>
              </a:ext>
            </a:extLst>
          </p:cNvPr>
          <p:cNvSpPr txBox="1"/>
          <p:nvPr/>
        </p:nvSpPr>
        <p:spPr>
          <a:xfrm>
            <a:off x="5297455" y="6804417"/>
            <a:ext cx="555214" cy="5843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ja-JP" altLang="en-US" sz="4000" b="1" dirty="0"/>
              <a:t>円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50D5517-871E-4CD2-8555-95AAD3E305D1}"/>
              </a:ext>
            </a:extLst>
          </p:cNvPr>
          <p:cNvSpPr txBox="1"/>
          <p:nvPr/>
        </p:nvSpPr>
        <p:spPr>
          <a:xfrm>
            <a:off x="3713743" y="6737480"/>
            <a:ext cx="864096" cy="2160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r"/>
            <a:r>
              <a:rPr lang="en-US" altLang="ja-JP" sz="1400" dirty="0"/>
              <a:t>5,000</a:t>
            </a:r>
            <a:r>
              <a:rPr lang="ja-JP" altLang="en-US" sz="1400" dirty="0"/>
              <a:t>円 →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C48DD0C-06C4-45F4-93D9-B70943210F5A}"/>
              </a:ext>
            </a:extLst>
          </p:cNvPr>
          <p:cNvSpPr txBox="1"/>
          <p:nvPr/>
        </p:nvSpPr>
        <p:spPr>
          <a:xfrm>
            <a:off x="526980" y="6243676"/>
            <a:ext cx="919452" cy="276277"/>
          </a:xfrm>
          <a:prstGeom prst="rect">
            <a:avLst/>
          </a:prstGeom>
          <a:noFill/>
        </p:spPr>
        <p:txBody>
          <a:bodyPr wrap="none" lIns="112380" tIns="56190" rIns="112380" bIns="56190" rtlCol="0" anchor="ctr" anchorCtr="1">
            <a:noAutofit/>
          </a:bodyPr>
          <a:lstStyle/>
          <a:p>
            <a:r>
              <a:rPr lang="ja-JP" altLang="en-US" sz="1600" b="1" spc="-150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１か月フリー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70E31F3-AB77-47CB-8397-2D9F9C5EEF2E}"/>
              </a:ext>
            </a:extLst>
          </p:cNvPr>
          <p:cNvSpPr txBox="1"/>
          <p:nvPr/>
        </p:nvSpPr>
        <p:spPr>
          <a:xfrm>
            <a:off x="1673732" y="6291296"/>
            <a:ext cx="947825" cy="21565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r"/>
            <a:r>
              <a:rPr lang="en-US" altLang="ja-JP" sz="1800" dirty="0"/>
              <a:t>16,500</a:t>
            </a:r>
            <a:r>
              <a:rPr lang="ja-JP" altLang="en-US" sz="1800" dirty="0"/>
              <a:t>円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29310D9-5CC2-4257-A20C-200E0B6565E4}"/>
              </a:ext>
            </a:extLst>
          </p:cNvPr>
          <p:cNvSpPr txBox="1"/>
          <p:nvPr/>
        </p:nvSpPr>
        <p:spPr>
          <a:xfrm>
            <a:off x="928885" y="6534811"/>
            <a:ext cx="1427830" cy="61739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altLang="ja-JP" sz="4500" b="1" dirty="0"/>
              <a:t>5,000</a:t>
            </a:r>
            <a:endParaRPr lang="ja-JP" altLang="en-US" sz="45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4F98D7A-D18D-47FB-A3B0-CBA61BAE97DC}"/>
              </a:ext>
            </a:extLst>
          </p:cNvPr>
          <p:cNvSpPr txBox="1"/>
          <p:nvPr/>
        </p:nvSpPr>
        <p:spPr>
          <a:xfrm>
            <a:off x="2285801" y="6738386"/>
            <a:ext cx="504056" cy="40831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ja-JP" altLang="en-US" sz="3000" b="1" spc="-150" dirty="0"/>
              <a:t>円</a:t>
            </a:r>
          </a:p>
        </p:txBody>
      </p:sp>
      <p:sp>
        <p:nvSpPr>
          <p:cNvPr id="53" name="角丸四角形 96">
            <a:extLst>
              <a:ext uri="{FF2B5EF4-FFF2-40B4-BE49-F238E27FC236}">
                <a16:creationId xmlns:a16="http://schemas.microsoft.com/office/drawing/2014/main" id="{E8D050C6-31A8-49B3-BACD-9DE5FDA83002}"/>
              </a:ext>
            </a:extLst>
          </p:cNvPr>
          <p:cNvSpPr/>
          <p:nvPr/>
        </p:nvSpPr>
        <p:spPr>
          <a:xfrm>
            <a:off x="224066" y="7228445"/>
            <a:ext cx="4020293" cy="303467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b="1" dirty="0">
                <a:solidFill>
                  <a:schemeClr val="accent4">
                    <a:lumMod val="75000"/>
                  </a:schemeClr>
                </a:solidFill>
              </a:rPr>
              <a:t>スタジオにもオンラインにも月何度でもクラス参加</a:t>
            </a:r>
            <a:r>
              <a:rPr kumimoji="1" lang="en-US" altLang="ja-JP" sz="1200" b="1" dirty="0">
                <a:solidFill>
                  <a:schemeClr val="accent4">
                    <a:lumMod val="75000"/>
                  </a:schemeClr>
                </a:solidFill>
              </a:rPr>
              <a:t>OK</a:t>
            </a:r>
            <a:endParaRPr kumimoji="1" lang="ja-JP" alt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円/楕円 115">
            <a:extLst>
              <a:ext uri="{FF2B5EF4-FFF2-40B4-BE49-F238E27FC236}">
                <a16:creationId xmlns:a16="http://schemas.microsoft.com/office/drawing/2014/main" id="{9DAEB8B5-7998-41FC-886A-2CA52AA14DC8}"/>
              </a:ext>
            </a:extLst>
          </p:cNvPr>
          <p:cNvSpPr>
            <a:spLocks/>
          </p:cNvSpPr>
          <p:nvPr/>
        </p:nvSpPr>
        <p:spPr>
          <a:xfrm>
            <a:off x="-2086135" y="5407875"/>
            <a:ext cx="720000" cy="720000"/>
          </a:xfrm>
          <a:prstGeom prst="ellipse">
            <a:avLst/>
          </a:prstGeom>
          <a:solidFill>
            <a:srgbClr val="00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0" bIns="0" rtlCol="0" anchor="ctr" anchorCtr="1"/>
          <a:lstStyle/>
          <a:p>
            <a:pPr algn="ctr">
              <a:lnSpc>
                <a:spcPts val="1200"/>
              </a:lnSpc>
            </a:pPr>
            <a:r>
              <a:rPr lang="ja-JP" altLang="en-US" sz="1400" b="1" dirty="0">
                <a:solidFill>
                  <a:schemeClr val="bg1"/>
                </a:solidFill>
              </a:rPr>
              <a:t>今だけ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bg1"/>
                </a:solidFill>
              </a:rPr>
              <a:t>初月会費</a:t>
            </a:r>
            <a:endParaRPr lang="en-US" altLang="ja-JP" sz="1000" b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65AD020-8444-44FD-948C-19A60990F09E}"/>
              </a:ext>
            </a:extLst>
          </p:cNvPr>
          <p:cNvSpPr txBox="1"/>
          <p:nvPr/>
        </p:nvSpPr>
        <p:spPr>
          <a:xfrm>
            <a:off x="3501163" y="5918989"/>
            <a:ext cx="2664146" cy="267519"/>
          </a:xfrm>
          <a:prstGeom prst="rect">
            <a:avLst/>
          </a:prstGeom>
          <a:noFill/>
        </p:spPr>
        <p:txBody>
          <a:bodyPr wrap="none" lIns="112380" tIns="56190" rIns="112380" bIns="56190" rtlCol="0" anchor="ctr" anchorCtr="1">
            <a:no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体験当日にご入会するとさらに！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4D8D08F-8B78-434C-B674-24F378FF0120}"/>
              </a:ext>
            </a:extLst>
          </p:cNvPr>
          <p:cNvSpPr txBox="1"/>
          <p:nvPr/>
        </p:nvSpPr>
        <p:spPr>
          <a:xfrm>
            <a:off x="125514" y="4360312"/>
            <a:ext cx="1229380" cy="177013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1300"/>
              </a:lnSpc>
            </a:pPr>
            <a:r>
              <a:rPr lang="ja-JP" altLang="en-US" sz="700" dirty="0">
                <a:solidFill>
                  <a:schemeClr val="bg1"/>
                </a:solidFill>
              </a:rPr>
              <a:t>（表示価格はすべて税込です）</a:t>
            </a:r>
            <a:endParaRPr lang="en-US" altLang="ja-JP" sz="700" dirty="0">
              <a:solidFill>
                <a:schemeClr val="bg1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1D4C0F7-48F2-4A17-A62D-AC1E501241B3}"/>
              </a:ext>
            </a:extLst>
          </p:cNvPr>
          <p:cNvSpPr txBox="1"/>
          <p:nvPr/>
        </p:nvSpPr>
        <p:spPr>
          <a:xfrm>
            <a:off x="283969" y="5040271"/>
            <a:ext cx="2791000" cy="673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6500"/>
              </a:lnSpc>
            </a:pPr>
            <a:r>
              <a:rPr kumimoji="1" lang="ja-JP" altLang="en-US" sz="16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期間限定</a:t>
            </a:r>
            <a:r>
              <a:rPr kumimoji="1" lang="en-US" altLang="ja-JP" sz="16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4/12</a:t>
            </a:r>
            <a:r>
              <a:rPr kumimoji="1" lang="ja-JP" altLang="en-US" sz="16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まで実施中！</a:t>
            </a:r>
            <a:endParaRPr kumimoji="1" lang="en-US" altLang="ja-JP" sz="1600" dirty="0"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C90989F-90BE-4EC0-A97A-275BD2A4AB9B}"/>
              </a:ext>
            </a:extLst>
          </p:cNvPr>
          <p:cNvSpPr txBox="1"/>
          <p:nvPr/>
        </p:nvSpPr>
        <p:spPr>
          <a:xfrm>
            <a:off x="633216" y="3177589"/>
            <a:ext cx="3158162" cy="70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sz="24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オンライン体験レッスンに</a:t>
            </a:r>
            <a:endParaRPr kumimoji="1" lang="en-US" altLang="ja-JP" sz="2400" dirty="0"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2400" dirty="0"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参加してみませんか？</a:t>
            </a:r>
            <a:endParaRPr kumimoji="1" lang="en-US" altLang="ja-JP" sz="2400" dirty="0"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F13D01C-2F26-4470-83B3-947912EFDCD5}"/>
              </a:ext>
            </a:extLst>
          </p:cNvPr>
          <p:cNvSpPr txBox="1"/>
          <p:nvPr/>
        </p:nvSpPr>
        <p:spPr>
          <a:xfrm>
            <a:off x="8101136" y="4101855"/>
            <a:ext cx="5955120" cy="9102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en-US" altLang="ja-JP" sz="2000" dirty="0"/>
              <a:t>3</a:t>
            </a:r>
            <a:r>
              <a:rPr lang="ja-JP" altLang="en-US" sz="2000" dirty="0"/>
              <a:t>月</a:t>
            </a:r>
            <a:r>
              <a:rPr lang="en-US" altLang="ja-JP" sz="2000" dirty="0"/>
              <a:t>20</a:t>
            </a:r>
            <a:r>
              <a:rPr lang="ja-JP" altLang="en-US" sz="2000" dirty="0"/>
              <a:t>日（金・祝）</a:t>
            </a:r>
            <a:r>
              <a:rPr lang="en-US" altLang="ja-JP" sz="2000" dirty="0"/>
              <a:t>14</a:t>
            </a:r>
            <a:r>
              <a:rPr lang="ja-JP" altLang="en-US" sz="2000" dirty="0"/>
              <a:t>時～</a:t>
            </a:r>
            <a:endParaRPr lang="en-US" altLang="ja-JP" sz="2000" dirty="0"/>
          </a:p>
          <a:p>
            <a:pPr>
              <a:lnSpc>
                <a:spcPts val="1500"/>
              </a:lnSpc>
            </a:pPr>
            <a:r>
              <a:rPr lang="en-US" altLang="ja-JP" sz="2000" dirty="0"/>
              <a:t>3</a:t>
            </a:r>
            <a:r>
              <a:rPr lang="ja-JP" altLang="en-US" sz="2000" dirty="0"/>
              <a:t>月</a:t>
            </a:r>
            <a:r>
              <a:rPr lang="en-US" altLang="ja-JP" sz="2000" dirty="0"/>
              <a:t>22</a:t>
            </a:r>
            <a:r>
              <a:rPr lang="ja-JP" altLang="en-US" sz="2000" dirty="0"/>
              <a:t>日（日）</a:t>
            </a:r>
            <a:r>
              <a:rPr lang="en-US" altLang="ja-JP" sz="2000" dirty="0"/>
              <a:t>14</a:t>
            </a:r>
            <a:r>
              <a:rPr lang="ja-JP" altLang="en-US" sz="2000" dirty="0"/>
              <a:t>時～</a:t>
            </a:r>
          </a:p>
          <a:p>
            <a:pPr>
              <a:lnSpc>
                <a:spcPts val="1500"/>
              </a:lnSpc>
            </a:pPr>
            <a:r>
              <a:rPr lang="en-US" altLang="ja-JP" sz="2000" dirty="0"/>
              <a:t>3</a:t>
            </a:r>
            <a:r>
              <a:rPr lang="ja-JP" altLang="en-US" sz="2000" dirty="0"/>
              <a:t>月</a:t>
            </a:r>
            <a:r>
              <a:rPr lang="en-US" altLang="ja-JP" sz="2000" dirty="0"/>
              <a:t>25</a:t>
            </a:r>
            <a:r>
              <a:rPr lang="ja-JP" altLang="en-US" sz="2000" dirty="0"/>
              <a:t>日（水）</a:t>
            </a:r>
            <a:r>
              <a:rPr lang="en-US" altLang="ja-JP" sz="2000" dirty="0"/>
              <a:t>17</a:t>
            </a:r>
            <a:r>
              <a:rPr lang="ja-JP" altLang="en-US" sz="2000" dirty="0"/>
              <a:t>時～</a:t>
            </a:r>
          </a:p>
          <a:p>
            <a:pPr>
              <a:lnSpc>
                <a:spcPts val="1500"/>
              </a:lnSpc>
            </a:pPr>
            <a:endParaRPr lang="ja-JP" altLang="en-US" sz="1200" dirty="0"/>
          </a:p>
        </p:txBody>
      </p:sp>
      <p:sp>
        <p:nvSpPr>
          <p:cNvPr id="67" name="円/楕円 115">
            <a:extLst>
              <a:ext uri="{FF2B5EF4-FFF2-40B4-BE49-F238E27FC236}">
                <a16:creationId xmlns:a16="http://schemas.microsoft.com/office/drawing/2014/main" id="{AE94FD78-AF59-471E-879B-F9A7E7395F29}"/>
              </a:ext>
            </a:extLst>
          </p:cNvPr>
          <p:cNvSpPr>
            <a:spLocks/>
          </p:cNvSpPr>
          <p:nvPr/>
        </p:nvSpPr>
        <p:spPr>
          <a:xfrm>
            <a:off x="4423485" y="3952280"/>
            <a:ext cx="1007628" cy="1007628"/>
          </a:xfrm>
          <a:prstGeom prst="ellipse">
            <a:avLst/>
          </a:prstGeom>
          <a:solidFill>
            <a:schemeClr val="bg1"/>
          </a:solidFill>
          <a:ln>
            <a:solidFill>
              <a:srgbClr val="FC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lnSpc>
                <a:spcPts val="2600"/>
              </a:lnSpc>
            </a:pPr>
            <a:r>
              <a:rPr lang="ja-JP" altLang="en-US" sz="1600" b="1" dirty="0">
                <a:solidFill>
                  <a:schemeClr val="tx1"/>
                </a:solidFill>
              </a:rPr>
              <a:t>参加費</a:t>
            </a:r>
            <a:br>
              <a:rPr lang="en-US" altLang="ja-JP" sz="1000" b="1" dirty="0">
                <a:solidFill>
                  <a:schemeClr val="tx1"/>
                </a:solidFill>
              </a:rPr>
            </a:br>
            <a:r>
              <a:rPr lang="ja-JP" altLang="en-US" sz="2500" b="1" dirty="0">
                <a:solidFill>
                  <a:schemeClr val="tx1"/>
                </a:solidFill>
              </a:rPr>
              <a:t>無料</a:t>
            </a:r>
            <a:endParaRPr lang="en-US" altLang="ja-JP" sz="2500" b="1" dirty="0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5F8ED1F-BDA0-4B5B-9FEC-1BE57347F04C}"/>
              </a:ext>
            </a:extLst>
          </p:cNvPr>
          <p:cNvSpPr txBox="1"/>
          <p:nvPr/>
        </p:nvSpPr>
        <p:spPr>
          <a:xfrm>
            <a:off x="3776894" y="5018836"/>
            <a:ext cx="2867408" cy="4355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ja-JP" altLang="en-US" sz="1000" dirty="0"/>
              <a:t>所要時間 ： 約</a:t>
            </a:r>
            <a:r>
              <a:rPr lang="en-US" altLang="ja-JP" sz="1000" dirty="0"/>
              <a:t>50</a:t>
            </a:r>
            <a:r>
              <a:rPr lang="ja-JP" altLang="en-US" sz="1000" dirty="0"/>
              <a:t>分　</a:t>
            </a:r>
            <a:endParaRPr lang="en-US" altLang="ja-JP" sz="1000" dirty="0"/>
          </a:p>
          <a:p>
            <a:r>
              <a:rPr lang="ja-JP" altLang="en-US" sz="1000" dirty="0"/>
              <a:t>内容 ：イルチブレンヨガが厳選する </a:t>
            </a:r>
            <a:endParaRPr lang="en-US" altLang="ja-JP" sz="1000" dirty="0"/>
          </a:p>
          <a:p>
            <a:r>
              <a:rPr lang="ja-JP" altLang="en-US" sz="1000" dirty="0"/>
              <a:t>　　　　ブレイン体操３種で体温アップ体験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A3FB527-664C-436B-9804-9699A98ED3FC}"/>
              </a:ext>
            </a:extLst>
          </p:cNvPr>
          <p:cNvSpPr txBox="1"/>
          <p:nvPr/>
        </p:nvSpPr>
        <p:spPr>
          <a:xfrm>
            <a:off x="3828750" y="3403038"/>
            <a:ext cx="2240394" cy="49031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</a:rPr>
              <a:t>お手持ちのパソコンやスマホで</a:t>
            </a:r>
            <a:endParaRPr lang="en-US" altLang="ja-JP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</a:rPr>
              <a:t>参加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</a:rPr>
              <a:t>OK</a:t>
            </a: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</a:rPr>
              <a:t>！お気軽にご参加ください。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A8EF651-1DFB-4132-9FF1-1D24EEB3FF20}"/>
              </a:ext>
            </a:extLst>
          </p:cNvPr>
          <p:cNvSpPr txBox="1"/>
          <p:nvPr/>
        </p:nvSpPr>
        <p:spPr>
          <a:xfrm>
            <a:off x="633216" y="2453002"/>
            <a:ext cx="5735895" cy="4926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ja-JP" altLang="en-US" sz="1600" dirty="0"/>
              <a:t>あなたのご自宅がヨガスタジオに！</a:t>
            </a:r>
            <a:endParaRPr lang="en-US" altLang="ja-JP" sz="1600" dirty="0"/>
          </a:p>
          <a:p>
            <a:r>
              <a:rPr lang="ja-JP" altLang="en-US" sz="1600" dirty="0"/>
              <a:t>忙しい時や外出が難しい時に嬉しいサービスを始めました</a:t>
            </a: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0418E97A-C793-4819-B335-4C097E9298F3}"/>
              </a:ext>
            </a:extLst>
          </p:cNvPr>
          <p:cNvSpPr/>
          <p:nvPr/>
        </p:nvSpPr>
        <p:spPr>
          <a:xfrm>
            <a:off x="5309199" y="3865985"/>
            <a:ext cx="610210" cy="612435"/>
          </a:xfrm>
          <a:prstGeom prst="wedgeEllipseCallout">
            <a:avLst>
              <a:gd name="adj1" fmla="val -49528"/>
              <a:gd name="adj2" fmla="val 45028"/>
            </a:avLst>
          </a:prstGeom>
          <a:solidFill>
            <a:srgbClr val="FC8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今なら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8A603DE-87B0-4A02-9821-F5551B277407}"/>
              </a:ext>
            </a:extLst>
          </p:cNvPr>
          <p:cNvCxnSpPr>
            <a:cxnSpLocks/>
          </p:cNvCxnSpPr>
          <p:nvPr/>
        </p:nvCxnSpPr>
        <p:spPr>
          <a:xfrm flipH="1">
            <a:off x="2810350" y="5767875"/>
            <a:ext cx="16160" cy="0"/>
          </a:xfrm>
          <a:prstGeom prst="line">
            <a:avLst/>
          </a:prstGeom>
          <a:ln>
            <a:solidFill>
              <a:srgbClr val="FC8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E9124F51-9B8B-4BAB-BD00-9D0BF0F73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84" y="7028668"/>
            <a:ext cx="2007607" cy="124543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276DF81-6028-4217-BCF5-CD075364E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33" y="8347402"/>
            <a:ext cx="646276" cy="646276"/>
          </a:xfrm>
          <a:prstGeom prst="rect">
            <a:avLst/>
          </a:prstGeom>
        </p:spPr>
      </p:pic>
      <p:sp>
        <p:nvSpPr>
          <p:cNvPr id="29" name="楕円 28">
            <a:extLst>
              <a:ext uri="{FF2B5EF4-FFF2-40B4-BE49-F238E27FC236}">
                <a16:creationId xmlns:a16="http://schemas.microsoft.com/office/drawing/2014/main" id="{7D8812C9-7BFE-4F9C-BB65-DF92A6F16374}"/>
              </a:ext>
            </a:extLst>
          </p:cNvPr>
          <p:cNvSpPr/>
          <p:nvPr/>
        </p:nvSpPr>
        <p:spPr>
          <a:xfrm>
            <a:off x="-3448840" y="5989393"/>
            <a:ext cx="914400" cy="9144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EB23A46-4152-416D-875A-7449B6FED692}"/>
              </a:ext>
            </a:extLst>
          </p:cNvPr>
          <p:cNvSpPr/>
          <p:nvPr/>
        </p:nvSpPr>
        <p:spPr>
          <a:xfrm>
            <a:off x="-2163233" y="5365354"/>
            <a:ext cx="8741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94E0843-F18C-47A9-BC7E-1BCA8426BD75}"/>
              </a:ext>
            </a:extLst>
          </p:cNvPr>
          <p:cNvSpPr txBox="1"/>
          <p:nvPr/>
        </p:nvSpPr>
        <p:spPr>
          <a:xfrm>
            <a:off x="438320" y="3934809"/>
            <a:ext cx="3721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3</a:t>
            </a:r>
            <a:r>
              <a:rPr kumimoji="1" lang="ja-JP" altLang="en-US" sz="2800" b="1" dirty="0"/>
              <a:t>月</a:t>
            </a:r>
            <a:r>
              <a:rPr kumimoji="1" lang="en-US" altLang="ja-JP" sz="2800" b="1" dirty="0"/>
              <a:t>20</a:t>
            </a:r>
            <a:r>
              <a:rPr kumimoji="1" lang="ja-JP" altLang="en-US" sz="2800" b="1" dirty="0"/>
              <a:t>日</a:t>
            </a:r>
            <a:r>
              <a:rPr lang="en-US" altLang="ja-JP" sz="2800" b="1" dirty="0"/>
              <a:t>(</a:t>
            </a:r>
            <a:r>
              <a:rPr lang="ja-JP" altLang="en-US" sz="2800" b="1" dirty="0"/>
              <a:t>金・祝</a:t>
            </a:r>
            <a:r>
              <a:rPr lang="en-US" altLang="ja-JP" sz="2800" b="1" dirty="0"/>
              <a:t>)14</a:t>
            </a:r>
            <a:r>
              <a:rPr lang="ja-JP" altLang="en-US" sz="2800" b="1" dirty="0"/>
              <a:t>時～</a:t>
            </a:r>
            <a:endParaRPr lang="en-US" altLang="ja-JP" sz="2800" b="1" dirty="0"/>
          </a:p>
          <a:p>
            <a:r>
              <a:rPr kumimoji="1" lang="en-US" altLang="ja-JP" sz="2800" b="1" dirty="0"/>
              <a:t>3</a:t>
            </a:r>
            <a:r>
              <a:rPr kumimoji="1" lang="ja-JP" altLang="en-US" sz="2800" b="1" dirty="0"/>
              <a:t>月</a:t>
            </a:r>
            <a:r>
              <a:rPr kumimoji="1" lang="en-US" altLang="ja-JP" sz="2800" b="1" dirty="0"/>
              <a:t>22</a:t>
            </a:r>
            <a:r>
              <a:rPr kumimoji="1" lang="ja-JP" altLang="en-US" sz="2800" b="1" dirty="0"/>
              <a:t>日（日）</a:t>
            </a:r>
            <a:r>
              <a:rPr kumimoji="1" lang="en-US" altLang="ja-JP" sz="2800" b="1" dirty="0"/>
              <a:t>14</a:t>
            </a:r>
            <a:r>
              <a:rPr kumimoji="1" lang="ja-JP" altLang="en-US" sz="2800" b="1" dirty="0"/>
              <a:t>時～</a:t>
            </a:r>
            <a:endParaRPr kumimoji="1" lang="en-US" altLang="ja-JP" sz="2800" b="1" dirty="0"/>
          </a:p>
          <a:p>
            <a:r>
              <a:rPr kumimoji="1" lang="en-US" altLang="ja-JP" sz="2800" b="1" dirty="0"/>
              <a:t>3</a:t>
            </a:r>
            <a:r>
              <a:rPr kumimoji="1" lang="ja-JP" altLang="en-US" sz="2800" b="1" dirty="0"/>
              <a:t>月</a:t>
            </a:r>
            <a:r>
              <a:rPr kumimoji="1" lang="en-US" altLang="ja-JP" sz="2800" b="1" dirty="0"/>
              <a:t>25</a:t>
            </a:r>
            <a:r>
              <a:rPr kumimoji="1" lang="ja-JP" altLang="en-US" sz="2800" b="1" dirty="0"/>
              <a:t>日（水）</a:t>
            </a:r>
            <a:r>
              <a:rPr kumimoji="1" lang="en-US" altLang="ja-JP" sz="2800" b="1" dirty="0"/>
              <a:t>17</a:t>
            </a:r>
            <a:r>
              <a:rPr kumimoji="1" lang="ja-JP" altLang="en-US" sz="2800" b="1" dirty="0"/>
              <a:t>時～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BFB0D07F-178A-4364-843F-904719CAC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2" y="165907"/>
            <a:ext cx="1728612" cy="169630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47892A78-ED8A-4E54-9935-D3B0DA3282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96" y="7380178"/>
            <a:ext cx="1960727" cy="13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249</Words>
  <Application>Microsoft Office PowerPoint</Application>
  <PresentationFormat>ユーザー設定</PresentationFormat>
  <Paragraphs>49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コーポレート・ロゴＢ</vt:lpstr>
      <vt:lpstr>BIZ UDPゴシック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kohoteam2</dc:creator>
  <cp:lastModifiedBy>umeda</cp:lastModifiedBy>
  <cp:revision>252</cp:revision>
  <cp:lastPrinted>2020-03-14T07:37:35Z</cp:lastPrinted>
  <dcterms:created xsi:type="dcterms:W3CDTF">2018-07-27T08:52:38Z</dcterms:created>
  <dcterms:modified xsi:type="dcterms:W3CDTF">2020-03-14T10:28:43Z</dcterms:modified>
</cp:coreProperties>
</file>