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394" y="-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2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90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0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17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1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4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24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8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5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3926-52F8-49EE-ADBB-6A21F83D983B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F42D-65AB-42FB-B364-C9A110E75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8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A44C7AAC-25F5-A89B-3531-8E757D4AF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"/>
            <a:ext cx="7559675" cy="10687536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9F6B0A2-C3DC-4CF9-D3FB-A0A6536928E3}"/>
              </a:ext>
            </a:extLst>
          </p:cNvPr>
          <p:cNvGrpSpPr/>
          <p:nvPr/>
        </p:nvGrpSpPr>
        <p:grpSpPr>
          <a:xfrm>
            <a:off x="682378" y="5019424"/>
            <a:ext cx="2774483" cy="1233106"/>
            <a:chOff x="672280" y="1064596"/>
            <a:chExt cx="2774483" cy="1233106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7309E99-EBE5-D801-4D96-87C96C78FC71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CFF8F16E-3782-DBE2-CADC-84471E974895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D7AC4D4-6370-0EE8-143C-CBE164F39C64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4FE14E6-E915-807A-29E9-A2D3FB4401B2}"/>
                </a:ext>
              </a:extLst>
            </p:cNvPr>
            <p:cNvSpPr txBox="1"/>
            <p:nvPr/>
          </p:nvSpPr>
          <p:spPr>
            <a:xfrm>
              <a:off x="2154307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BC18E7E-F1B5-5749-ADC6-4E61F9518281}"/>
                </a:ext>
              </a:extLst>
            </p:cNvPr>
            <p:cNvSpPr txBox="1"/>
            <p:nvPr/>
          </p:nvSpPr>
          <p:spPr>
            <a:xfrm>
              <a:off x="947408" y="1498912"/>
              <a:ext cx="115416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オーラ撮影</a:t>
              </a:r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07EEE566-2D48-E3EE-1D34-8B6BC7351254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A32F182-E3FA-45BF-7AB2-94F693A6373D}"/>
                </a:ext>
              </a:extLst>
            </p:cNvPr>
            <p:cNvSpPr txBox="1"/>
            <p:nvPr/>
          </p:nvSpPr>
          <p:spPr>
            <a:xfrm>
              <a:off x="1493389" y="1064596"/>
              <a:ext cx="1384995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お母さん限定</a:t>
              </a:r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0E36DF50-2ACE-07B5-8F1D-855A5577A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044E451-F7A2-DCCD-0B99-D4488C72E3B8}"/>
              </a:ext>
            </a:extLst>
          </p:cNvPr>
          <p:cNvGrpSpPr/>
          <p:nvPr/>
        </p:nvGrpSpPr>
        <p:grpSpPr>
          <a:xfrm>
            <a:off x="672280" y="6977100"/>
            <a:ext cx="2774483" cy="1233106"/>
            <a:chOff x="672280" y="1064596"/>
            <a:chExt cx="2774483" cy="1233106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D8A1D1B-8426-04F2-2DD4-FA2DBD6F6149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4ED688B9-D430-8E9B-3D85-D45244D43FB2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C758C2E1-A722-8EB9-9F27-0D1E7950085A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142A64A8-0499-6B95-921F-9D21E34F71A0}"/>
                </a:ext>
              </a:extLst>
            </p:cNvPr>
            <p:cNvSpPr txBox="1"/>
            <p:nvPr/>
          </p:nvSpPr>
          <p:spPr>
            <a:xfrm>
              <a:off x="2211155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3C24C57-197F-0883-272E-A33616EEE20A}"/>
                </a:ext>
              </a:extLst>
            </p:cNvPr>
            <p:cNvSpPr txBox="1"/>
            <p:nvPr/>
          </p:nvSpPr>
          <p:spPr>
            <a:xfrm>
              <a:off x="968990" y="1498912"/>
              <a:ext cx="11894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腸もみ</a:t>
              </a:r>
              <a:r>
                <a:rPr kumimoji="1" lang="en-US" altLang="ja-JP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10</a:t>
              </a:r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分</a:t>
              </a:r>
            </a:p>
          </p:txBody>
        </p:sp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A607FBC3-EEEB-C3A9-3C53-27F63779BACD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2832CA2-364D-77FE-186A-A7DE935AF8B3}"/>
                </a:ext>
              </a:extLst>
            </p:cNvPr>
            <p:cNvSpPr txBox="1"/>
            <p:nvPr/>
          </p:nvSpPr>
          <p:spPr>
            <a:xfrm>
              <a:off x="1147141" y="1064596"/>
              <a:ext cx="2077492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spc="-15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名前に「山」がつく方限定</a:t>
              </a:r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D07AE703-9CD9-4072-DD98-C9771913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4739484-5BD3-E507-7FB5-DC75126905A6}"/>
              </a:ext>
            </a:extLst>
          </p:cNvPr>
          <p:cNvGrpSpPr/>
          <p:nvPr/>
        </p:nvGrpSpPr>
        <p:grpSpPr>
          <a:xfrm>
            <a:off x="3944214" y="4999814"/>
            <a:ext cx="2774483" cy="1257986"/>
            <a:chOff x="672280" y="1039716"/>
            <a:chExt cx="2774483" cy="1257986"/>
          </a:xfrm>
        </p:grpSpPr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88C0997D-412E-408F-636D-EC993A1A92E0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EC6B2B17-80D6-2AEF-1806-782218A21E60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977DD929-DA6E-EE48-0A77-67CF3F17E0A1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567CFC51-4E7F-DA23-DA00-406EEEEC1327}"/>
                </a:ext>
              </a:extLst>
            </p:cNvPr>
            <p:cNvSpPr txBox="1"/>
            <p:nvPr/>
          </p:nvSpPr>
          <p:spPr>
            <a:xfrm>
              <a:off x="2181716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05B7801C-A05B-B82A-332A-A42605C4FDC1}"/>
                </a:ext>
              </a:extLst>
            </p:cNvPr>
            <p:cNvSpPr txBox="1"/>
            <p:nvPr/>
          </p:nvSpPr>
          <p:spPr>
            <a:xfrm>
              <a:off x="955196" y="1524284"/>
              <a:ext cx="11894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腸もみ</a:t>
              </a:r>
              <a:r>
                <a:rPr kumimoji="1" lang="en-US" altLang="ja-JP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15</a:t>
              </a:r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分</a:t>
              </a:r>
            </a:p>
          </p:txBody>
        </p:sp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509B0B20-99E6-D337-BF33-F007DE910528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C6D39904-B742-3712-22E5-EB560AA24F70}"/>
                </a:ext>
              </a:extLst>
            </p:cNvPr>
            <p:cNvSpPr txBox="1"/>
            <p:nvPr/>
          </p:nvSpPr>
          <p:spPr>
            <a:xfrm>
              <a:off x="1214467" y="1039716"/>
              <a:ext cx="1942841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7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60</a:t>
              </a:r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歳以上の方限定</a:t>
              </a:r>
            </a:p>
          </p:txBody>
        </p:sp>
        <p:pic>
          <p:nvPicPr>
            <p:cNvPr id="125" name="図 124">
              <a:extLst>
                <a:ext uri="{FF2B5EF4-FFF2-40B4-BE49-F238E27FC236}">
                  <a16:creationId xmlns:a16="http://schemas.microsoft.com/office/drawing/2014/main" id="{8D72821A-D41B-0B8B-8E0E-F538F31A2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F2261624-D429-8398-5FA3-66387C7C1835}"/>
              </a:ext>
            </a:extLst>
          </p:cNvPr>
          <p:cNvGrpSpPr/>
          <p:nvPr/>
        </p:nvGrpSpPr>
        <p:grpSpPr>
          <a:xfrm>
            <a:off x="3958977" y="1049046"/>
            <a:ext cx="2774483" cy="1245546"/>
            <a:chOff x="672280" y="1052156"/>
            <a:chExt cx="2774483" cy="1245546"/>
          </a:xfrm>
        </p:grpSpPr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4DAB587C-7D2F-DE23-C1DE-73DD0DC2510A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82780C99-28CB-1936-B65F-366F2836FD45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8EF6CF9C-95B4-D32A-2D31-EEA8FC78FF01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11EB5C2A-1676-B1EE-927C-1230CE4D5AF9}"/>
                </a:ext>
              </a:extLst>
            </p:cNvPr>
            <p:cNvSpPr txBox="1"/>
            <p:nvPr/>
          </p:nvSpPr>
          <p:spPr>
            <a:xfrm>
              <a:off x="1999833" y="1329155"/>
              <a:ext cx="932948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4500" spc="-15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</a:t>
              </a:r>
              <a:endParaRPr kumimoji="1" lang="ja-JP" altLang="en-US" sz="4500" spc="-15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70DD4158-2F74-A518-D752-DC7F1F47CBD2}"/>
                </a:ext>
              </a:extLst>
            </p:cNvPr>
            <p:cNvSpPr txBox="1"/>
            <p:nvPr/>
          </p:nvSpPr>
          <p:spPr>
            <a:xfrm>
              <a:off x="1062043" y="1480500"/>
              <a:ext cx="85440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</a:t>
              </a:r>
              <a:r>
                <a:rPr kumimoji="1" lang="en-US" altLang="ja-JP" sz="22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</a:t>
              </a:r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回</a:t>
              </a:r>
            </a:p>
          </p:txBody>
        </p:sp>
        <p:sp>
          <p:nvSpPr>
            <p:cNvPr id="142" name="四角形: 角を丸くする 141">
              <a:extLst>
                <a:ext uri="{FF2B5EF4-FFF2-40B4-BE49-F238E27FC236}">
                  <a16:creationId xmlns:a16="http://schemas.microsoft.com/office/drawing/2014/main" id="{705C2A0E-3512-8689-2FB5-E3987C42BDA3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44BD648E-66E4-776B-F724-8FC0D02735B6}"/>
                </a:ext>
              </a:extLst>
            </p:cNvPr>
            <p:cNvSpPr txBox="1"/>
            <p:nvPr/>
          </p:nvSpPr>
          <p:spPr>
            <a:xfrm>
              <a:off x="1445300" y="1052156"/>
              <a:ext cx="1481175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7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34</a:t>
              </a:r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歳の方限定</a:t>
              </a:r>
            </a:p>
          </p:txBody>
        </p:sp>
        <p:pic>
          <p:nvPicPr>
            <p:cNvPr id="144" name="図 143">
              <a:extLst>
                <a:ext uri="{FF2B5EF4-FFF2-40B4-BE49-F238E27FC236}">
                  <a16:creationId xmlns:a16="http://schemas.microsoft.com/office/drawing/2014/main" id="{BEAB683E-F594-82E0-5019-43D17CA55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5171D4DE-40B7-8ED3-32A4-2429A2E7C5BE}"/>
                </a:ext>
              </a:extLst>
            </p:cNvPr>
            <p:cNvSpPr txBox="1"/>
            <p:nvPr/>
          </p:nvSpPr>
          <p:spPr>
            <a:xfrm>
              <a:off x="2935079" y="1475897"/>
              <a:ext cx="44884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32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</a:t>
              </a:r>
            </a:p>
          </p:txBody>
        </p:sp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D0110D76-9D13-51B8-C2DE-2DD20728FB2B}"/>
              </a:ext>
            </a:extLst>
          </p:cNvPr>
          <p:cNvGrpSpPr/>
          <p:nvPr/>
        </p:nvGrpSpPr>
        <p:grpSpPr>
          <a:xfrm>
            <a:off x="687808" y="3026691"/>
            <a:ext cx="2774483" cy="1233106"/>
            <a:chOff x="672280" y="1064596"/>
            <a:chExt cx="2774483" cy="1233106"/>
          </a:xfrm>
        </p:grpSpPr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E0C4193E-48D7-E9A8-B7DC-4D3856C0505F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B444182F-8555-5A22-6759-D080CE4A3454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0D062839-6E32-1D58-C981-BB2444F94D2C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2A403E85-6A13-4172-419F-7B33B880CE65}"/>
                </a:ext>
              </a:extLst>
            </p:cNvPr>
            <p:cNvSpPr txBox="1"/>
            <p:nvPr/>
          </p:nvSpPr>
          <p:spPr>
            <a:xfrm>
              <a:off x="2102647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1B4AC9E5-C218-4522-4BC2-D94915EA45E3}"/>
                </a:ext>
              </a:extLst>
            </p:cNvPr>
            <p:cNvSpPr txBox="1"/>
            <p:nvPr/>
          </p:nvSpPr>
          <p:spPr>
            <a:xfrm>
              <a:off x="1169317" y="1480252"/>
              <a:ext cx="854401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</a:t>
              </a:r>
              <a:r>
                <a:rPr kumimoji="1" lang="en-US" altLang="ja-JP" sz="22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</a:t>
              </a:r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回</a:t>
              </a:r>
            </a:p>
          </p:txBody>
        </p:sp>
        <p:sp>
          <p:nvSpPr>
            <p:cNvPr id="152" name="四角形: 角を丸くする 151">
              <a:extLst>
                <a:ext uri="{FF2B5EF4-FFF2-40B4-BE49-F238E27FC236}">
                  <a16:creationId xmlns:a16="http://schemas.microsoft.com/office/drawing/2014/main" id="{E41E7E5F-4454-6EA8-07FC-C3F2EE22B997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EE706016-72E7-A33B-3C18-9C5647EB970E}"/>
                </a:ext>
              </a:extLst>
            </p:cNvPr>
            <p:cNvSpPr txBox="1"/>
            <p:nvPr/>
          </p:nvSpPr>
          <p:spPr>
            <a:xfrm>
              <a:off x="1262561" y="1064596"/>
              <a:ext cx="1846659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●●●●様ご優待</a:t>
              </a:r>
            </a:p>
          </p:txBody>
        </p:sp>
        <p:pic>
          <p:nvPicPr>
            <p:cNvPr id="154" name="図 153">
              <a:extLst>
                <a:ext uri="{FF2B5EF4-FFF2-40B4-BE49-F238E27FC236}">
                  <a16:creationId xmlns:a16="http://schemas.microsoft.com/office/drawing/2014/main" id="{9CE9073A-D87F-2128-6AED-BD994E519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E11944A2-D143-3380-DC4B-22A2C8D6FB5B}"/>
              </a:ext>
            </a:extLst>
          </p:cNvPr>
          <p:cNvGrpSpPr/>
          <p:nvPr/>
        </p:nvGrpSpPr>
        <p:grpSpPr>
          <a:xfrm>
            <a:off x="3958977" y="3033355"/>
            <a:ext cx="2774483" cy="1233106"/>
            <a:chOff x="672280" y="1064596"/>
            <a:chExt cx="2774483" cy="1233106"/>
          </a:xfrm>
        </p:grpSpPr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8C0228CD-985B-BBA2-5E12-135EBAE603C4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2DD847B5-A867-40CB-2562-6558A31C7EA5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86F834C2-D32E-AF54-6EC8-9F95DC29E72D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277573D7-E44F-3091-B517-A5F0B4C1B8C3}"/>
                </a:ext>
              </a:extLst>
            </p:cNvPr>
            <p:cNvSpPr txBox="1"/>
            <p:nvPr/>
          </p:nvSpPr>
          <p:spPr>
            <a:xfrm>
              <a:off x="1999833" y="1329155"/>
              <a:ext cx="932948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4500" spc="-15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</a:t>
              </a:r>
              <a:endParaRPr kumimoji="1" lang="ja-JP" altLang="en-US" sz="4500" spc="-15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253A959D-9280-9E39-0156-0DF2143E3789}"/>
                </a:ext>
              </a:extLst>
            </p:cNvPr>
            <p:cNvSpPr txBox="1"/>
            <p:nvPr/>
          </p:nvSpPr>
          <p:spPr>
            <a:xfrm>
              <a:off x="1062043" y="1522680"/>
              <a:ext cx="85440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</a:t>
              </a:r>
              <a:r>
                <a:rPr kumimoji="1" lang="en-US" altLang="ja-JP" sz="22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</a:t>
              </a:r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回</a:t>
              </a:r>
            </a:p>
          </p:txBody>
        </p:sp>
        <p:sp>
          <p:nvSpPr>
            <p:cNvPr id="163" name="四角形: 角を丸くする 162">
              <a:extLst>
                <a:ext uri="{FF2B5EF4-FFF2-40B4-BE49-F238E27FC236}">
                  <a16:creationId xmlns:a16="http://schemas.microsoft.com/office/drawing/2014/main" id="{23B0C8B8-F126-EF47-1C28-F309399D52BD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840ECB28-4853-DB7B-BF18-1AFEAC355C95}"/>
                </a:ext>
              </a:extLst>
            </p:cNvPr>
            <p:cNvSpPr txBox="1"/>
            <p:nvPr/>
          </p:nvSpPr>
          <p:spPr>
            <a:xfrm>
              <a:off x="1493390" y="1064596"/>
              <a:ext cx="1384995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ペア体験限定</a:t>
              </a:r>
            </a:p>
          </p:txBody>
        </p:sp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0EC5D3E5-731D-A9E5-A8CE-ED3C7DECE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056FFE80-1398-41E5-7AA9-288347253984}"/>
                </a:ext>
              </a:extLst>
            </p:cNvPr>
            <p:cNvSpPr txBox="1"/>
            <p:nvPr/>
          </p:nvSpPr>
          <p:spPr>
            <a:xfrm>
              <a:off x="2935079" y="1475897"/>
              <a:ext cx="44884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32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</a:t>
              </a:r>
            </a:p>
          </p:txBody>
        </p:sp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0E84F3DD-3C09-6874-C298-E9D98DFE6012}"/>
                </a:ext>
              </a:extLst>
            </p:cNvPr>
            <p:cNvSpPr txBox="1"/>
            <p:nvPr/>
          </p:nvSpPr>
          <p:spPr>
            <a:xfrm>
              <a:off x="1049861" y="1404773"/>
              <a:ext cx="89768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おひとり当たり</a:t>
              </a:r>
            </a:p>
          </p:txBody>
        </p:sp>
      </p:grp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D71712D-E73E-4F77-119F-FF1731117BB9}"/>
              </a:ext>
            </a:extLst>
          </p:cNvPr>
          <p:cNvGrpSpPr/>
          <p:nvPr/>
        </p:nvGrpSpPr>
        <p:grpSpPr>
          <a:xfrm>
            <a:off x="3913402" y="8944561"/>
            <a:ext cx="2976615" cy="1233106"/>
            <a:chOff x="641468" y="1064596"/>
            <a:chExt cx="2976615" cy="1233106"/>
          </a:xfrm>
        </p:grpSpPr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49C2CCFE-CCDA-7E81-2A9A-EC549840D73B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7021DFF2-2C62-6BE9-07C1-AB96F6CC3AF7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DB1020EE-3DB7-42EB-7D3C-2DE7223F1621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600F80D6-1D4C-7C0F-0548-944BC43B0BE4}"/>
                </a:ext>
              </a:extLst>
            </p:cNvPr>
            <p:cNvSpPr txBox="1"/>
            <p:nvPr/>
          </p:nvSpPr>
          <p:spPr>
            <a:xfrm>
              <a:off x="2386977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CACBF9C6-EB0C-A45C-920E-6B0340353439}"/>
                </a:ext>
              </a:extLst>
            </p:cNvPr>
            <p:cNvSpPr txBox="1"/>
            <p:nvPr/>
          </p:nvSpPr>
          <p:spPr>
            <a:xfrm>
              <a:off x="641468" y="1423768"/>
              <a:ext cx="16927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pc="-15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リラクゼーション</a:t>
              </a:r>
            </a:p>
          </p:txBody>
        </p:sp>
        <p:sp>
          <p:nvSpPr>
            <p:cNvPr id="174" name="四角形: 角を丸くする 173">
              <a:extLst>
                <a:ext uri="{FF2B5EF4-FFF2-40B4-BE49-F238E27FC236}">
                  <a16:creationId xmlns:a16="http://schemas.microsoft.com/office/drawing/2014/main" id="{3D6C8553-51B4-70A4-F08F-5C79A27B5192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C91F5F36-3FE2-AAA8-9096-0DFFA0ACEF0E}"/>
                </a:ext>
              </a:extLst>
            </p:cNvPr>
            <p:cNvSpPr txBox="1"/>
            <p:nvPr/>
          </p:nvSpPr>
          <p:spPr>
            <a:xfrm>
              <a:off x="1493392" y="1064596"/>
              <a:ext cx="1384995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学生の方限定</a:t>
              </a:r>
            </a:p>
          </p:txBody>
        </p:sp>
        <p:pic>
          <p:nvPicPr>
            <p:cNvPr id="176" name="図 175">
              <a:extLst>
                <a:ext uri="{FF2B5EF4-FFF2-40B4-BE49-F238E27FC236}">
                  <a16:creationId xmlns:a16="http://schemas.microsoft.com/office/drawing/2014/main" id="{BF8E60BF-364B-49EF-7526-EB910DA75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58D1E22F-F605-5DAE-AC09-774A3C89CD9C}"/>
                </a:ext>
              </a:extLst>
            </p:cNvPr>
            <p:cNvSpPr txBox="1"/>
            <p:nvPr/>
          </p:nvSpPr>
          <p:spPr>
            <a:xfrm>
              <a:off x="1091989" y="1692747"/>
              <a:ext cx="10820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お好きな部位 </a:t>
              </a:r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10</a:t>
              </a:r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分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05FEF7B-46E6-5EBB-244C-8B7D9A3AE0F8}"/>
              </a:ext>
            </a:extLst>
          </p:cNvPr>
          <p:cNvGrpSpPr/>
          <p:nvPr/>
        </p:nvGrpSpPr>
        <p:grpSpPr>
          <a:xfrm>
            <a:off x="3913402" y="6990501"/>
            <a:ext cx="2976615" cy="1233106"/>
            <a:chOff x="641468" y="1064596"/>
            <a:chExt cx="2976615" cy="1233106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49DBE0B-02B3-D10F-AE64-9B1B7EF3CE0B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F48B76D-0270-A769-14CF-72096C6BE1AC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8FD65B5-7430-5D4C-8E43-85172CC185B7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F895928-EE32-8F3E-A3A2-6FAF2083595C}"/>
                </a:ext>
              </a:extLst>
            </p:cNvPr>
            <p:cNvSpPr txBox="1"/>
            <p:nvPr/>
          </p:nvSpPr>
          <p:spPr>
            <a:xfrm>
              <a:off x="2386977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42F185D-F33C-F5AD-D1EB-6DE032D0EC93}"/>
                </a:ext>
              </a:extLst>
            </p:cNvPr>
            <p:cNvSpPr txBox="1"/>
            <p:nvPr/>
          </p:nvSpPr>
          <p:spPr>
            <a:xfrm>
              <a:off x="641468" y="1423768"/>
              <a:ext cx="16927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pc="-15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リラクゼーション</a:t>
              </a:r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603EB98A-7AE2-4F76-AF36-674DE9CF9DC5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B77BB96-799E-9F5E-E095-600895CB2846}"/>
                </a:ext>
              </a:extLst>
            </p:cNvPr>
            <p:cNvSpPr txBox="1"/>
            <p:nvPr/>
          </p:nvSpPr>
          <p:spPr>
            <a:xfrm>
              <a:off x="1127911" y="1064596"/>
              <a:ext cx="2115964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●●市にお住いの方限定</a:t>
              </a: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8411C270-27DD-86DD-26EF-3FE2760D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EDDC750-BA06-2A5C-0BB9-01761ACEFC44}"/>
                </a:ext>
              </a:extLst>
            </p:cNvPr>
            <p:cNvSpPr txBox="1"/>
            <p:nvPr/>
          </p:nvSpPr>
          <p:spPr>
            <a:xfrm>
              <a:off x="1257097" y="1692747"/>
              <a:ext cx="91691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背中・腰　</a:t>
              </a:r>
              <a:r>
                <a:rPr kumimoji="1" lang="en-US" altLang="ja-JP" sz="10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10</a:t>
              </a:r>
              <a:r>
                <a:rPr kumimoji="1" lang="ja-JP" altLang="en-US" sz="10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分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94ADB2E0-5334-DB84-6E6C-BD075AC53E08}"/>
              </a:ext>
            </a:extLst>
          </p:cNvPr>
          <p:cNvGrpSpPr/>
          <p:nvPr/>
        </p:nvGrpSpPr>
        <p:grpSpPr>
          <a:xfrm>
            <a:off x="656635" y="8957087"/>
            <a:ext cx="2976615" cy="1233106"/>
            <a:chOff x="641468" y="1064596"/>
            <a:chExt cx="2976615" cy="1233106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6BD3DB2-E37B-0A36-0D21-99C23D8C1C76}"/>
                </a:ext>
              </a:extLst>
            </p:cNvPr>
            <p:cNvSpPr txBox="1"/>
            <p:nvPr/>
          </p:nvSpPr>
          <p:spPr>
            <a:xfrm>
              <a:off x="2185887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E3169264-04C7-FAE8-1930-0B95B9F85464}"/>
                </a:ext>
              </a:extLst>
            </p:cNvPr>
            <p:cNvSpPr txBox="1"/>
            <p:nvPr/>
          </p:nvSpPr>
          <p:spPr>
            <a:xfrm>
              <a:off x="2884691" y="2097647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113D2B1-51F1-7135-8282-67AE085084FA}"/>
                </a:ext>
              </a:extLst>
            </p:cNvPr>
            <p:cNvSpPr txBox="1"/>
            <p:nvPr/>
          </p:nvSpPr>
          <p:spPr>
            <a:xfrm>
              <a:off x="3254403" y="2097647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0B30163E-925D-1EE3-0FE5-94E73966ACA3}"/>
                </a:ext>
              </a:extLst>
            </p:cNvPr>
            <p:cNvSpPr txBox="1"/>
            <p:nvPr/>
          </p:nvSpPr>
          <p:spPr>
            <a:xfrm>
              <a:off x="2386977" y="1329155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無料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F13F6EAE-6CBA-9455-87AA-148F7942DEF1}"/>
                </a:ext>
              </a:extLst>
            </p:cNvPr>
            <p:cNvSpPr txBox="1"/>
            <p:nvPr/>
          </p:nvSpPr>
          <p:spPr>
            <a:xfrm>
              <a:off x="641468" y="1423768"/>
              <a:ext cx="16927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pc="-15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リラクゼーション</a:t>
              </a:r>
            </a:p>
          </p:txBody>
        </p:sp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2C6A00DA-5F2F-19D8-618A-76EFC75F7AC9}"/>
                </a:ext>
              </a:extLst>
            </p:cNvPr>
            <p:cNvSpPr/>
            <p:nvPr/>
          </p:nvSpPr>
          <p:spPr>
            <a:xfrm>
              <a:off x="1064652" y="1165933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C01AECDE-5FA6-167F-5BA1-122B7657C1CF}"/>
                </a:ext>
              </a:extLst>
            </p:cNvPr>
            <p:cNvSpPr txBox="1"/>
            <p:nvPr/>
          </p:nvSpPr>
          <p:spPr>
            <a:xfrm>
              <a:off x="1224087" y="1064596"/>
              <a:ext cx="1923605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夏バテしている方限定</a:t>
              </a:r>
            </a:p>
          </p:txBody>
        </p:sp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D131391C-8D47-F395-F42A-4731CEE11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72280" y="1707016"/>
              <a:ext cx="761554" cy="568386"/>
            </a:xfrm>
            <a:prstGeom prst="rect">
              <a:avLst/>
            </a:prstGeom>
          </p:spPr>
        </p:pic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07688D86-9327-34D2-84FC-2BA178C0AFC0}"/>
                </a:ext>
              </a:extLst>
            </p:cNvPr>
            <p:cNvSpPr txBox="1"/>
            <p:nvPr/>
          </p:nvSpPr>
          <p:spPr>
            <a:xfrm>
              <a:off x="1385338" y="1692747"/>
              <a:ext cx="78867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手～腕　</a:t>
              </a:r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10</a:t>
              </a:r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分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F86EC5FD-3F2F-92AC-0730-71B5539DC8AF}"/>
              </a:ext>
            </a:extLst>
          </p:cNvPr>
          <p:cNvGrpSpPr/>
          <p:nvPr/>
        </p:nvGrpSpPr>
        <p:grpSpPr>
          <a:xfrm>
            <a:off x="669699" y="1051197"/>
            <a:ext cx="2946568" cy="1233106"/>
            <a:chOff x="669699" y="1051197"/>
            <a:chExt cx="2946568" cy="1233106"/>
          </a:xfrm>
        </p:grpSpPr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9303E644-DF2D-13A8-8D84-A5969D5A787A}"/>
                </a:ext>
              </a:extLst>
            </p:cNvPr>
            <p:cNvSpPr txBox="1"/>
            <p:nvPr/>
          </p:nvSpPr>
          <p:spPr>
            <a:xfrm>
              <a:off x="2183306" y="2084248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4C7F6D45-4EAB-92CE-28C7-8F37167A3F16}"/>
                </a:ext>
              </a:extLst>
            </p:cNvPr>
            <p:cNvSpPr txBox="1"/>
            <p:nvPr/>
          </p:nvSpPr>
          <p:spPr>
            <a:xfrm>
              <a:off x="2882110" y="2084248"/>
              <a:ext cx="9618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1509B07A-1EF4-E803-7BBD-EFBFC0420AB3}"/>
                </a:ext>
              </a:extLst>
            </p:cNvPr>
            <p:cNvSpPr txBox="1"/>
            <p:nvPr/>
          </p:nvSpPr>
          <p:spPr>
            <a:xfrm>
              <a:off x="3251822" y="2084248"/>
              <a:ext cx="192360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27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0D14D7F0-9A87-136B-3D1E-98C3EE5249D9}"/>
                </a:ext>
              </a:extLst>
            </p:cNvPr>
            <p:cNvSpPr txBox="1"/>
            <p:nvPr/>
          </p:nvSpPr>
          <p:spPr>
            <a:xfrm>
              <a:off x="1904391" y="1290876"/>
              <a:ext cx="1243930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4500" spc="-15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1000</a:t>
              </a:r>
              <a:endParaRPr kumimoji="1" lang="ja-JP" altLang="en-US" sz="4500" spc="-15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72E475D1-F47E-2D97-7F99-16BDAD9053FA}"/>
                </a:ext>
              </a:extLst>
            </p:cNvPr>
            <p:cNvSpPr txBox="1"/>
            <p:nvPr/>
          </p:nvSpPr>
          <p:spPr>
            <a:xfrm>
              <a:off x="903656" y="1467273"/>
              <a:ext cx="85440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</a:t>
              </a:r>
              <a:r>
                <a:rPr kumimoji="1" lang="en-US" altLang="ja-JP" sz="22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1</a:t>
              </a:r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回</a:t>
              </a:r>
            </a:p>
          </p:txBody>
        </p:sp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1C842939-CC56-5569-358F-CD21998460FA}"/>
                </a:ext>
              </a:extLst>
            </p:cNvPr>
            <p:cNvSpPr/>
            <p:nvPr/>
          </p:nvSpPr>
          <p:spPr>
            <a:xfrm>
              <a:off x="1062071" y="1152534"/>
              <a:ext cx="2310315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40AD8A0-E578-4BA3-77DB-54CF77BADE54}"/>
                </a:ext>
              </a:extLst>
            </p:cNvPr>
            <p:cNvSpPr txBox="1"/>
            <p:nvPr/>
          </p:nvSpPr>
          <p:spPr>
            <a:xfrm>
              <a:off x="1259978" y="1051197"/>
              <a:ext cx="1846659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500" spc="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グループ体験限定</a:t>
              </a:r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B085BBA4-0654-CC29-878F-855FF9DF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156">
              <a:off x="669699" y="1693617"/>
              <a:ext cx="761554" cy="568386"/>
            </a:xfrm>
            <a:prstGeom prst="rect">
              <a:avLst/>
            </a:prstGeom>
          </p:spPr>
        </p:pic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2A0465C2-890D-1767-26AD-64F768966ECE}"/>
                </a:ext>
              </a:extLst>
            </p:cNvPr>
            <p:cNvSpPr txBox="1"/>
            <p:nvPr/>
          </p:nvSpPr>
          <p:spPr>
            <a:xfrm>
              <a:off x="3167426" y="1437618"/>
              <a:ext cx="44884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32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FE64FAC-29D9-FE74-0255-1230BA274A84}"/>
                </a:ext>
              </a:extLst>
            </p:cNvPr>
            <p:cNvSpPr txBox="1"/>
            <p:nvPr/>
          </p:nvSpPr>
          <p:spPr>
            <a:xfrm>
              <a:off x="750590" y="1369548"/>
              <a:ext cx="115416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何人でも１組あたり</a:t>
              </a: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32E6E30-A21B-B780-3E71-357DF3F261FA}"/>
              </a:ext>
            </a:extLst>
          </p:cNvPr>
          <p:cNvSpPr txBox="1"/>
          <p:nvPr/>
        </p:nvSpPr>
        <p:spPr>
          <a:xfrm>
            <a:off x="360248" y="127893"/>
            <a:ext cx="69086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2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↓ 渡す方に合わせて、配るエリアに合わせて、ターゲットやサービス内容を編集してお使いください。</a:t>
            </a:r>
            <a:endParaRPr kumimoji="1" lang="en-US" altLang="ja-JP" sz="1200" dirty="0">
              <a:solidFill>
                <a:srgbClr val="CC0000"/>
              </a:solidFill>
              <a:latin typeface="游ゴシック bold" panose="020B0700000000000000" pitchFamily="50" charset="-128"/>
              <a:ea typeface="游ゴシック bold" panose="020B07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4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図 217">
            <a:extLst>
              <a:ext uri="{FF2B5EF4-FFF2-40B4-BE49-F238E27FC236}">
                <a16:creationId xmlns:a16="http://schemas.microsoft.com/office/drawing/2014/main" id="{4958C04C-D972-C75A-9734-D0F05CA5C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"/>
            <a:ext cx="7559675" cy="1068753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897C05-9E89-39E5-C87C-B5AB3766B9A1}"/>
              </a:ext>
            </a:extLst>
          </p:cNvPr>
          <p:cNvSpPr txBox="1"/>
          <p:nvPr/>
        </p:nvSpPr>
        <p:spPr>
          <a:xfrm>
            <a:off x="447930" y="90315"/>
            <a:ext cx="69086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↓体験当日入会しなかった方には、有効期限に</a:t>
            </a:r>
            <a:r>
              <a:rPr kumimoji="1" lang="en-US" altLang="ja-JP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5</a:t>
            </a:r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日後の日付を書き込んで、こちらのクーポンを渡してください。</a:t>
            </a:r>
            <a:endParaRPr kumimoji="1" lang="en-US" altLang="ja-JP" sz="800" dirty="0">
              <a:solidFill>
                <a:srgbClr val="CC0000"/>
              </a:solidFill>
              <a:latin typeface="游ゴシック bold" panose="020B0700000000000000" pitchFamily="50" charset="-128"/>
              <a:ea typeface="游ゴシック bold" panose="020B0700000000000000" pitchFamily="50" charset="-128"/>
            </a:endParaRPr>
          </a:p>
          <a:p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　</a:t>
            </a:r>
            <a:r>
              <a:rPr kumimoji="1" lang="en-US" altLang="ja-JP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8</a:t>
            </a:r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月キャンペーン期間のみ、体験後</a:t>
            </a:r>
            <a:r>
              <a:rPr kumimoji="1" lang="en-US" altLang="ja-JP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5</a:t>
            </a:r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日以内は入会金半額とします。</a:t>
            </a:r>
            <a:r>
              <a:rPr kumimoji="1" lang="en-US" altLang="ja-JP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J-</a:t>
            </a:r>
            <a:r>
              <a:rPr kumimoji="1" lang="en-US" altLang="ja-JP" sz="800" dirty="0" err="1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Dainnet</a:t>
            </a:r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「自律割引内容」欄には「</a:t>
            </a:r>
            <a:r>
              <a:rPr kumimoji="1" lang="en-US" altLang="ja-JP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8</a:t>
            </a:r>
            <a:r>
              <a:rPr kumimoji="1" lang="ja-JP" altLang="en-US" sz="800" dirty="0">
                <a:solidFill>
                  <a:srgbClr val="CC0000"/>
                </a:solidFill>
                <a:latin typeface="游ゴシック bold" panose="020B0700000000000000" pitchFamily="50" charset="-128"/>
                <a:ea typeface="游ゴシック bold" panose="020B0700000000000000" pitchFamily="50" charset="-128"/>
              </a:rPr>
              <a:t>月キャンペーン」と入力してください。</a:t>
            </a:r>
            <a:endParaRPr kumimoji="1" lang="en-US" altLang="ja-JP" sz="800" dirty="0">
              <a:solidFill>
                <a:srgbClr val="CC0000"/>
              </a:solidFill>
              <a:latin typeface="游ゴシック bold" panose="020B0700000000000000" pitchFamily="50" charset="-128"/>
              <a:ea typeface="游ゴシック bold" panose="020B0700000000000000" pitchFamily="50" charset="-128"/>
            </a:endParaRPr>
          </a:p>
        </p:txBody>
      </p:sp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AE787B58-B80B-254D-0B6C-E78CFF1DDFBD}"/>
              </a:ext>
            </a:extLst>
          </p:cNvPr>
          <p:cNvGrpSpPr/>
          <p:nvPr/>
        </p:nvGrpSpPr>
        <p:grpSpPr>
          <a:xfrm>
            <a:off x="871064" y="1045936"/>
            <a:ext cx="2740176" cy="1251766"/>
            <a:chOff x="871064" y="1045936"/>
            <a:chExt cx="2740176" cy="1251766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C7EC83B-CBC2-8C81-6862-014D73ADDB4D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687DEFA-9593-85AB-A4EE-3E16B54FD7B2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8D5630D0-0AEB-5D46-859E-C09480DE582D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A82669D1-FD0C-8E5C-700E-232E86B9FFA7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16365C98-A729-37F3-A212-5B3F5AF9BDF6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43B7C2D-BB09-78DD-85C3-70E40840323D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3F6EEB6-8E38-8AA0-2D50-6559271A4779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C99B67B1-9BEB-9815-07AB-641494AD15B5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16" name="図 215">
              <a:extLst>
                <a:ext uri="{FF2B5EF4-FFF2-40B4-BE49-F238E27FC236}">
                  <a16:creationId xmlns:a16="http://schemas.microsoft.com/office/drawing/2014/main" id="{FA0257E4-2A8F-59EA-8375-7B30621E0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26CDCDC-0145-B84E-3DD3-16340B9DE551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E42685D4-4980-6076-2939-74D7AE46813F}"/>
              </a:ext>
            </a:extLst>
          </p:cNvPr>
          <p:cNvGrpSpPr/>
          <p:nvPr/>
        </p:nvGrpSpPr>
        <p:grpSpPr>
          <a:xfrm>
            <a:off x="4131099" y="1045936"/>
            <a:ext cx="2740176" cy="1251766"/>
            <a:chOff x="871064" y="1045936"/>
            <a:chExt cx="2740176" cy="1251766"/>
          </a:xfrm>
        </p:grpSpPr>
        <p:sp>
          <p:nvSpPr>
            <p:cNvPr id="221" name="テキスト ボックス 220">
              <a:extLst>
                <a:ext uri="{FF2B5EF4-FFF2-40B4-BE49-F238E27FC236}">
                  <a16:creationId xmlns:a16="http://schemas.microsoft.com/office/drawing/2014/main" id="{46C714DB-0D05-103F-897B-A91B9DA19920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0E2BC190-010A-A8EA-68B4-FA8AE9459250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23" name="テキスト ボックス 222">
              <a:extLst>
                <a:ext uri="{FF2B5EF4-FFF2-40B4-BE49-F238E27FC236}">
                  <a16:creationId xmlns:a16="http://schemas.microsoft.com/office/drawing/2014/main" id="{9AFAE30D-99A5-A893-7CB1-351D3042E6AC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24" name="四角形: 角を丸くする 223">
              <a:extLst>
                <a:ext uri="{FF2B5EF4-FFF2-40B4-BE49-F238E27FC236}">
                  <a16:creationId xmlns:a16="http://schemas.microsoft.com/office/drawing/2014/main" id="{DF31B5E8-828A-BAB0-89A9-CA18DDD3C575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C7A859B1-FAD1-CE09-517F-2879BBAAF35F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89D00C99-365B-B916-1D54-B371716223F7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2D711A92-5DB4-EC8E-6E41-B76DE6AA1287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E00733FC-E745-99FF-1E6A-E97D20C40B54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29" name="図 228">
              <a:extLst>
                <a:ext uri="{FF2B5EF4-FFF2-40B4-BE49-F238E27FC236}">
                  <a16:creationId xmlns:a16="http://schemas.microsoft.com/office/drawing/2014/main" id="{D66D8580-982D-B201-FD81-03FB726E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30" name="テキスト ボックス 229">
              <a:extLst>
                <a:ext uri="{FF2B5EF4-FFF2-40B4-BE49-F238E27FC236}">
                  <a16:creationId xmlns:a16="http://schemas.microsoft.com/office/drawing/2014/main" id="{8E08026D-295D-B9F6-4CAD-AAB084F3FC87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96E27820-DCC9-1E94-5107-D3A8442E43AF}"/>
              </a:ext>
            </a:extLst>
          </p:cNvPr>
          <p:cNvGrpSpPr/>
          <p:nvPr/>
        </p:nvGrpSpPr>
        <p:grpSpPr>
          <a:xfrm>
            <a:off x="871064" y="3033762"/>
            <a:ext cx="2740176" cy="1251766"/>
            <a:chOff x="871064" y="1045936"/>
            <a:chExt cx="2740176" cy="1251766"/>
          </a:xfrm>
        </p:grpSpPr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3EE062FD-876A-A4A1-2627-FE11645EBCCD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33" name="テキスト ボックス 232">
              <a:extLst>
                <a:ext uri="{FF2B5EF4-FFF2-40B4-BE49-F238E27FC236}">
                  <a16:creationId xmlns:a16="http://schemas.microsoft.com/office/drawing/2014/main" id="{288C6B7D-3935-15AC-2BFE-27B8456DFE66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34" name="テキスト ボックス 233">
              <a:extLst>
                <a:ext uri="{FF2B5EF4-FFF2-40B4-BE49-F238E27FC236}">
                  <a16:creationId xmlns:a16="http://schemas.microsoft.com/office/drawing/2014/main" id="{5607A405-0BF4-F4A9-8DF1-81663201D607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35" name="四角形: 角を丸くする 234">
              <a:extLst>
                <a:ext uri="{FF2B5EF4-FFF2-40B4-BE49-F238E27FC236}">
                  <a16:creationId xmlns:a16="http://schemas.microsoft.com/office/drawing/2014/main" id="{91618EF7-2359-7DB1-44B1-EFB05FFBE7C4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6FDFE56E-DD09-C6BF-EEAE-28D637F2380D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37" name="テキスト ボックス 236">
              <a:extLst>
                <a:ext uri="{FF2B5EF4-FFF2-40B4-BE49-F238E27FC236}">
                  <a16:creationId xmlns:a16="http://schemas.microsoft.com/office/drawing/2014/main" id="{3CC8DDEB-F015-F523-DD63-C7B3869DC3B9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2AE42793-2E83-4AF0-6B0B-97C162A9B267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39" name="テキスト ボックス 238">
              <a:extLst>
                <a:ext uri="{FF2B5EF4-FFF2-40B4-BE49-F238E27FC236}">
                  <a16:creationId xmlns:a16="http://schemas.microsoft.com/office/drawing/2014/main" id="{1E2E5B0B-570C-5043-9D2C-71A42604EB54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40" name="図 239">
              <a:extLst>
                <a:ext uri="{FF2B5EF4-FFF2-40B4-BE49-F238E27FC236}">
                  <a16:creationId xmlns:a16="http://schemas.microsoft.com/office/drawing/2014/main" id="{AC9462D2-457D-202F-D55B-7CBBB5FBA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41" name="テキスト ボックス 240">
              <a:extLst>
                <a:ext uri="{FF2B5EF4-FFF2-40B4-BE49-F238E27FC236}">
                  <a16:creationId xmlns:a16="http://schemas.microsoft.com/office/drawing/2014/main" id="{58E3C411-400E-39DF-5CF3-520AE2AB6A20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30D0CFC5-C04A-2066-5E98-F5B8833707C0}"/>
              </a:ext>
            </a:extLst>
          </p:cNvPr>
          <p:cNvGrpSpPr/>
          <p:nvPr/>
        </p:nvGrpSpPr>
        <p:grpSpPr>
          <a:xfrm>
            <a:off x="4131099" y="3033762"/>
            <a:ext cx="2740176" cy="1251766"/>
            <a:chOff x="871064" y="1045936"/>
            <a:chExt cx="2740176" cy="1251766"/>
          </a:xfrm>
        </p:grpSpPr>
        <p:sp>
          <p:nvSpPr>
            <p:cNvPr id="243" name="テキスト ボックス 242">
              <a:extLst>
                <a:ext uri="{FF2B5EF4-FFF2-40B4-BE49-F238E27FC236}">
                  <a16:creationId xmlns:a16="http://schemas.microsoft.com/office/drawing/2014/main" id="{8D86DB3C-2370-11DC-C8EA-906213748D2D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028FCCED-B979-DD34-1EAD-8453A3991BE1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834A7AED-AAC9-CE96-CDD5-1C5E5B16953B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46" name="四角形: 角を丸くする 245">
              <a:extLst>
                <a:ext uri="{FF2B5EF4-FFF2-40B4-BE49-F238E27FC236}">
                  <a16:creationId xmlns:a16="http://schemas.microsoft.com/office/drawing/2014/main" id="{DA5CD4AC-F9C0-9657-8935-A2A8CA6CAE5D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C6FA3F7D-8179-1A02-C919-897FB83C5708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48" name="テキスト ボックス 247">
              <a:extLst>
                <a:ext uri="{FF2B5EF4-FFF2-40B4-BE49-F238E27FC236}">
                  <a16:creationId xmlns:a16="http://schemas.microsoft.com/office/drawing/2014/main" id="{95C4640F-0905-03FC-25A9-5A4822FB7455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id="{994BD916-12DF-BAEE-8A38-1E0119F3EFDB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50" name="テキスト ボックス 249">
              <a:extLst>
                <a:ext uri="{FF2B5EF4-FFF2-40B4-BE49-F238E27FC236}">
                  <a16:creationId xmlns:a16="http://schemas.microsoft.com/office/drawing/2014/main" id="{DB122A89-B578-F56F-DF0A-91CBF4CE0A05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777570E7-3161-9C12-F991-B4FD0D481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52" name="テキスト ボックス 251">
              <a:extLst>
                <a:ext uri="{FF2B5EF4-FFF2-40B4-BE49-F238E27FC236}">
                  <a16:creationId xmlns:a16="http://schemas.microsoft.com/office/drawing/2014/main" id="{80D996AB-70C4-F25C-8027-9A1365CAC829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88CCA7B7-BFED-9340-FD55-4BEFB69353BB}"/>
              </a:ext>
            </a:extLst>
          </p:cNvPr>
          <p:cNvGrpSpPr/>
          <p:nvPr/>
        </p:nvGrpSpPr>
        <p:grpSpPr>
          <a:xfrm>
            <a:off x="871064" y="5021588"/>
            <a:ext cx="2740176" cy="1251766"/>
            <a:chOff x="871064" y="1045936"/>
            <a:chExt cx="2740176" cy="1251766"/>
          </a:xfrm>
        </p:grpSpPr>
        <p:sp>
          <p:nvSpPr>
            <p:cNvPr id="254" name="テキスト ボックス 253">
              <a:extLst>
                <a:ext uri="{FF2B5EF4-FFF2-40B4-BE49-F238E27FC236}">
                  <a16:creationId xmlns:a16="http://schemas.microsoft.com/office/drawing/2014/main" id="{79D8FAB7-1C12-8F31-F917-8DC2528AFCCB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55" name="テキスト ボックス 254">
              <a:extLst>
                <a:ext uri="{FF2B5EF4-FFF2-40B4-BE49-F238E27FC236}">
                  <a16:creationId xmlns:a16="http://schemas.microsoft.com/office/drawing/2014/main" id="{620FF817-CF50-ABFA-1938-E72936A17153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56" name="テキスト ボックス 255">
              <a:extLst>
                <a:ext uri="{FF2B5EF4-FFF2-40B4-BE49-F238E27FC236}">
                  <a16:creationId xmlns:a16="http://schemas.microsoft.com/office/drawing/2014/main" id="{795FF507-098C-DF30-ABA4-BAAAFBC59535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57" name="四角形: 角を丸くする 256">
              <a:extLst>
                <a:ext uri="{FF2B5EF4-FFF2-40B4-BE49-F238E27FC236}">
                  <a16:creationId xmlns:a16="http://schemas.microsoft.com/office/drawing/2014/main" id="{831F84B5-32F9-0CC7-7996-0F3651FB8827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F6CA31C9-13F8-63FD-93F5-5349E4B294FD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1407EB24-2EAE-4782-D31D-D4B4643FE49D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98BC2CCE-03C1-3D5F-1D78-83D6FEFD3EBC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130F670-6D0B-886D-BB25-A4FDDE2AD9A9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62" name="図 261">
              <a:extLst>
                <a:ext uri="{FF2B5EF4-FFF2-40B4-BE49-F238E27FC236}">
                  <a16:creationId xmlns:a16="http://schemas.microsoft.com/office/drawing/2014/main" id="{BFD6290F-50D0-851E-239E-3803B048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63" name="テキスト ボックス 262">
              <a:extLst>
                <a:ext uri="{FF2B5EF4-FFF2-40B4-BE49-F238E27FC236}">
                  <a16:creationId xmlns:a16="http://schemas.microsoft.com/office/drawing/2014/main" id="{DBF44908-FDBA-A3A8-AAFA-3FC9CCFD5057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A5B4853C-929B-DF3E-F1BC-1E6438ED15C2}"/>
              </a:ext>
            </a:extLst>
          </p:cNvPr>
          <p:cNvGrpSpPr/>
          <p:nvPr/>
        </p:nvGrpSpPr>
        <p:grpSpPr>
          <a:xfrm>
            <a:off x="4131099" y="5021588"/>
            <a:ext cx="2740176" cy="1251766"/>
            <a:chOff x="871064" y="1045936"/>
            <a:chExt cx="2740176" cy="1251766"/>
          </a:xfrm>
        </p:grpSpPr>
        <p:sp>
          <p:nvSpPr>
            <p:cNvPr id="265" name="テキスト ボックス 264">
              <a:extLst>
                <a:ext uri="{FF2B5EF4-FFF2-40B4-BE49-F238E27FC236}">
                  <a16:creationId xmlns:a16="http://schemas.microsoft.com/office/drawing/2014/main" id="{53365A50-54DD-C600-C4F1-BBCCAC2DEE8A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66" name="テキスト ボックス 265">
              <a:extLst>
                <a:ext uri="{FF2B5EF4-FFF2-40B4-BE49-F238E27FC236}">
                  <a16:creationId xmlns:a16="http://schemas.microsoft.com/office/drawing/2014/main" id="{9FB8CCA2-048E-48B4-EC7B-5C71C69A0EBD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67" name="テキスト ボックス 266">
              <a:extLst>
                <a:ext uri="{FF2B5EF4-FFF2-40B4-BE49-F238E27FC236}">
                  <a16:creationId xmlns:a16="http://schemas.microsoft.com/office/drawing/2014/main" id="{745DF2B3-DD03-889D-802D-AF7A320FD4DF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68" name="四角形: 角を丸くする 267">
              <a:extLst>
                <a:ext uri="{FF2B5EF4-FFF2-40B4-BE49-F238E27FC236}">
                  <a16:creationId xmlns:a16="http://schemas.microsoft.com/office/drawing/2014/main" id="{3EAC3F81-6F46-EC87-C151-8A8DA9CDB643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9" name="テキスト ボックス 268">
              <a:extLst>
                <a:ext uri="{FF2B5EF4-FFF2-40B4-BE49-F238E27FC236}">
                  <a16:creationId xmlns:a16="http://schemas.microsoft.com/office/drawing/2014/main" id="{4ABDAB20-38D5-8AA8-6C0E-1A0BD5506E5D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70" name="テキスト ボックス 269">
              <a:extLst>
                <a:ext uri="{FF2B5EF4-FFF2-40B4-BE49-F238E27FC236}">
                  <a16:creationId xmlns:a16="http://schemas.microsoft.com/office/drawing/2014/main" id="{FB9724EC-BC64-F483-7C92-99DC93391C83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71" name="テキスト ボックス 270">
              <a:extLst>
                <a:ext uri="{FF2B5EF4-FFF2-40B4-BE49-F238E27FC236}">
                  <a16:creationId xmlns:a16="http://schemas.microsoft.com/office/drawing/2014/main" id="{92A3E8D8-E13A-77FF-272D-17C38A85D46E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72" name="テキスト ボックス 271">
              <a:extLst>
                <a:ext uri="{FF2B5EF4-FFF2-40B4-BE49-F238E27FC236}">
                  <a16:creationId xmlns:a16="http://schemas.microsoft.com/office/drawing/2014/main" id="{063E789C-71E0-6D61-4694-555BC978FC05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73" name="図 272">
              <a:extLst>
                <a:ext uri="{FF2B5EF4-FFF2-40B4-BE49-F238E27FC236}">
                  <a16:creationId xmlns:a16="http://schemas.microsoft.com/office/drawing/2014/main" id="{D7648BE3-0AB0-D51C-D8B0-040C16BF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42ECBBEB-DFA0-3E38-586A-2422D2DC20D0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5B64A2AB-6716-7068-2839-18D2AACBBA65}"/>
              </a:ext>
            </a:extLst>
          </p:cNvPr>
          <p:cNvGrpSpPr/>
          <p:nvPr/>
        </p:nvGrpSpPr>
        <p:grpSpPr>
          <a:xfrm>
            <a:off x="871064" y="6989535"/>
            <a:ext cx="2740176" cy="1251766"/>
            <a:chOff x="871064" y="1045936"/>
            <a:chExt cx="2740176" cy="1251766"/>
          </a:xfrm>
        </p:grpSpPr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59E55CA7-7878-2317-B92A-88A619F4B936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77" name="テキスト ボックス 276">
              <a:extLst>
                <a:ext uri="{FF2B5EF4-FFF2-40B4-BE49-F238E27FC236}">
                  <a16:creationId xmlns:a16="http://schemas.microsoft.com/office/drawing/2014/main" id="{36FF9743-CC26-3B66-6796-CBE0930A14C9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78" name="テキスト ボックス 277">
              <a:extLst>
                <a:ext uri="{FF2B5EF4-FFF2-40B4-BE49-F238E27FC236}">
                  <a16:creationId xmlns:a16="http://schemas.microsoft.com/office/drawing/2014/main" id="{9843D7A3-6A83-7069-94B4-58E1E79EE72B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79" name="四角形: 角を丸くする 278">
              <a:extLst>
                <a:ext uri="{FF2B5EF4-FFF2-40B4-BE49-F238E27FC236}">
                  <a16:creationId xmlns:a16="http://schemas.microsoft.com/office/drawing/2014/main" id="{480DEC30-3B50-5392-6D4E-E94DD5BCB5A2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0" name="テキスト ボックス 279">
              <a:extLst>
                <a:ext uri="{FF2B5EF4-FFF2-40B4-BE49-F238E27FC236}">
                  <a16:creationId xmlns:a16="http://schemas.microsoft.com/office/drawing/2014/main" id="{FABBF0C9-F0F0-315A-D062-27ED274E4E84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81" name="テキスト ボックス 280">
              <a:extLst>
                <a:ext uri="{FF2B5EF4-FFF2-40B4-BE49-F238E27FC236}">
                  <a16:creationId xmlns:a16="http://schemas.microsoft.com/office/drawing/2014/main" id="{51E63687-3B15-A664-2D8C-91DEB3EECE34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82" name="テキスト ボックス 281">
              <a:extLst>
                <a:ext uri="{FF2B5EF4-FFF2-40B4-BE49-F238E27FC236}">
                  <a16:creationId xmlns:a16="http://schemas.microsoft.com/office/drawing/2014/main" id="{C661C0E1-F69E-F59A-E39C-07766F618AB8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83" name="テキスト ボックス 282">
              <a:extLst>
                <a:ext uri="{FF2B5EF4-FFF2-40B4-BE49-F238E27FC236}">
                  <a16:creationId xmlns:a16="http://schemas.microsoft.com/office/drawing/2014/main" id="{3647940F-A183-C7F1-2F46-63170D9B14FB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84" name="図 283">
              <a:extLst>
                <a:ext uri="{FF2B5EF4-FFF2-40B4-BE49-F238E27FC236}">
                  <a16:creationId xmlns:a16="http://schemas.microsoft.com/office/drawing/2014/main" id="{8AB61F45-316D-CBCA-9DEB-79C25D1C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C5E90B9F-0C57-4D00-23C4-82E23506730E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61101FDE-BDC4-BEC6-AC5B-40E6529F4BB4}"/>
              </a:ext>
            </a:extLst>
          </p:cNvPr>
          <p:cNvGrpSpPr/>
          <p:nvPr/>
        </p:nvGrpSpPr>
        <p:grpSpPr>
          <a:xfrm>
            <a:off x="4131099" y="6989535"/>
            <a:ext cx="2740176" cy="1251766"/>
            <a:chOff x="871064" y="1045936"/>
            <a:chExt cx="2740176" cy="1251766"/>
          </a:xfrm>
        </p:grpSpPr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5E6469D6-8F73-7F2E-8CD1-92EB9ED635FC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88" name="テキスト ボックス 287">
              <a:extLst>
                <a:ext uri="{FF2B5EF4-FFF2-40B4-BE49-F238E27FC236}">
                  <a16:creationId xmlns:a16="http://schemas.microsoft.com/office/drawing/2014/main" id="{8AF65E6C-54D4-8DB0-5E65-813DD852721F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89" name="テキスト ボックス 288">
              <a:extLst>
                <a:ext uri="{FF2B5EF4-FFF2-40B4-BE49-F238E27FC236}">
                  <a16:creationId xmlns:a16="http://schemas.microsoft.com/office/drawing/2014/main" id="{96BFD375-16EF-F174-FF4A-C5C895A862B4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290" name="四角形: 角を丸くする 289">
              <a:extLst>
                <a:ext uri="{FF2B5EF4-FFF2-40B4-BE49-F238E27FC236}">
                  <a16:creationId xmlns:a16="http://schemas.microsoft.com/office/drawing/2014/main" id="{146362B9-B830-134B-0686-DF831995E673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B777EAED-69FF-9BF1-D4F3-8E166E0B48DA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292" name="テキスト ボックス 291">
              <a:extLst>
                <a:ext uri="{FF2B5EF4-FFF2-40B4-BE49-F238E27FC236}">
                  <a16:creationId xmlns:a16="http://schemas.microsoft.com/office/drawing/2014/main" id="{A9376230-89EB-6DCE-AF79-95AC6CE82576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93" name="テキスト ボックス 292">
              <a:extLst>
                <a:ext uri="{FF2B5EF4-FFF2-40B4-BE49-F238E27FC236}">
                  <a16:creationId xmlns:a16="http://schemas.microsoft.com/office/drawing/2014/main" id="{DE84FCE7-8EF3-38D1-21D8-6F00172DCBFA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A44CF5B9-3EB1-9E25-4D0B-12F3727D363D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295" name="図 294">
              <a:extLst>
                <a:ext uri="{FF2B5EF4-FFF2-40B4-BE49-F238E27FC236}">
                  <a16:creationId xmlns:a16="http://schemas.microsoft.com/office/drawing/2014/main" id="{A668E012-286B-CDA4-7E49-6D1624057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296" name="テキスト ボックス 295">
              <a:extLst>
                <a:ext uri="{FF2B5EF4-FFF2-40B4-BE49-F238E27FC236}">
                  <a16:creationId xmlns:a16="http://schemas.microsoft.com/office/drawing/2014/main" id="{32F75C78-988E-6E00-4558-B727C0D13F4D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297" name="グループ化 296">
            <a:extLst>
              <a:ext uri="{FF2B5EF4-FFF2-40B4-BE49-F238E27FC236}">
                <a16:creationId xmlns:a16="http://schemas.microsoft.com/office/drawing/2014/main" id="{DDD70E98-7AF1-197E-2105-499C1C5F5B98}"/>
              </a:ext>
            </a:extLst>
          </p:cNvPr>
          <p:cNvGrpSpPr/>
          <p:nvPr/>
        </p:nvGrpSpPr>
        <p:grpSpPr>
          <a:xfrm>
            <a:off x="871064" y="8967422"/>
            <a:ext cx="2740176" cy="1251766"/>
            <a:chOff x="871064" y="1045936"/>
            <a:chExt cx="2740176" cy="1251766"/>
          </a:xfrm>
        </p:grpSpPr>
        <p:sp>
          <p:nvSpPr>
            <p:cNvPr id="298" name="テキスト ボックス 297">
              <a:extLst>
                <a:ext uri="{FF2B5EF4-FFF2-40B4-BE49-F238E27FC236}">
                  <a16:creationId xmlns:a16="http://schemas.microsoft.com/office/drawing/2014/main" id="{1317CB15-B7B0-B93E-5B83-189D1187B696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299" name="テキスト ボックス 298">
              <a:extLst>
                <a:ext uri="{FF2B5EF4-FFF2-40B4-BE49-F238E27FC236}">
                  <a16:creationId xmlns:a16="http://schemas.microsoft.com/office/drawing/2014/main" id="{31EB3091-8280-E49B-82DA-5BCD79D2E9EB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1C1819F3-CD74-346F-3A62-EB20953D27EA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301" name="四角形: 角を丸くする 300">
              <a:extLst>
                <a:ext uri="{FF2B5EF4-FFF2-40B4-BE49-F238E27FC236}">
                  <a16:creationId xmlns:a16="http://schemas.microsoft.com/office/drawing/2014/main" id="{582C54EE-215E-9C67-BDE6-592C2F81CD7D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F27D996B-2CA6-4B10-088F-82AA5FE68E4E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F218374F-8265-0ECF-9AE4-3428E3395201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04" name="テキスト ボックス 303">
              <a:extLst>
                <a:ext uri="{FF2B5EF4-FFF2-40B4-BE49-F238E27FC236}">
                  <a16:creationId xmlns:a16="http://schemas.microsoft.com/office/drawing/2014/main" id="{E7918B8D-2FAE-F529-6CB9-075B00027B9A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85500DA6-E370-1213-DA98-E579D68305ED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306" name="図 305">
              <a:extLst>
                <a:ext uri="{FF2B5EF4-FFF2-40B4-BE49-F238E27FC236}">
                  <a16:creationId xmlns:a16="http://schemas.microsoft.com/office/drawing/2014/main" id="{022E9C76-80BC-EDF5-2E5E-1A169A709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307" name="テキスト ボックス 306">
              <a:extLst>
                <a:ext uri="{FF2B5EF4-FFF2-40B4-BE49-F238E27FC236}">
                  <a16:creationId xmlns:a16="http://schemas.microsoft.com/office/drawing/2014/main" id="{39A6B43B-5F8F-DF5A-42C7-4517EACB5794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1DF5BA3C-DEAA-35C6-B430-1BBB5379A8AE}"/>
              </a:ext>
            </a:extLst>
          </p:cNvPr>
          <p:cNvGrpSpPr/>
          <p:nvPr/>
        </p:nvGrpSpPr>
        <p:grpSpPr>
          <a:xfrm>
            <a:off x="4131099" y="8967422"/>
            <a:ext cx="2740176" cy="1251766"/>
            <a:chOff x="871064" y="1045936"/>
            <a:chExt cx="2740176" cy="1251766"/>
          </a:xfrm>
        </p:grpSpPr>
        <p:sp>
          <p:nvSpPr>
            <p:cNvPr id="309" name="テキスト ボックス 308">
              <a:extLst>
                <a:ext uri="{FF2B5EF4-FFF2-40B4-BE49-F238E27FC236}">
                  <a16:creationId xmlns:a16="http://schemas.microsoft.com/office/drawing/2014/main" id="{0DF71766-14DF-51B9-CB7C-CF6388C8691C}"/>
                </a:ext>
              </a:extLst>
            </p:cNvPr>
            <p:cNvSpPr txBox="1"/>
            <p:nvPr/>
          </p:nvSpPr>
          <p:spPr>
            <a:xfrm>
              <a:off x="1236546" y="2097647"/>
              <a:ext cx="38472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2023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10" name="テキスト ボックス 309">
              <a:extLst>
                <a:ext uri="{FF2B5EF4-FFF2-40B4-BE49-F238E27FC236}">
                  <a16:creationId xmlns:a16="http://schemas.microsoft.com/office/drawing/2014/main" id="{FEAAE5EB-3E54-01A9-9909-C90D09E19E07}"/>
                </a:ext>
              </a:extLst>
            </p:cNvPr>
            <p:cNvSpPr txBox="1"/>
            <p:nvPr/>
          </p:nvSpPr>
          <p:spPr>
            <a:xfrm>
              <a:off x="1935350" y="2097647"/>
              <a:ext cx="9618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sz="13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8</a:t>
              </a:r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11" name="テキスト ボックス 310">
              <a:extLst>
                <a:ext uri="{FF2B5EF4-FFF2-40B4-BE49-F238E27FC236}">
                  <a16:creationId xmlns:a16="http://schemas.microsoft.com/office/drawing/2014/main" id="{5D6815E8-C047-B33F-0CC1-81FF635807D2}"/>
                </a:ext>
              </a:extLst>
            </p:cNvPr>
            <p:cNvSpPr txBox="1"/>
            <p:nvPr/>
          </p:nvSpPr>
          <p:spPr>
            <a:xfrm>
              <a:off x="1101291" y="141815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ja-JP" altLang="en-US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入会金</a:t>
              </a:r>
            </a:p>
          </p:txBody>
        </p:sp>
        <p:sp>
          <p:nvSpPr>
            <p:cNvPr id="312" name="四角形: 角を丸くする 311">
              <a:extLst>
                <a:ext uri="{FF2B5EF4-FFF2-40B4-BE49-F238E27FC236}">
                  <a16:creationId xmlns:a16="http://schemas.microsoft.com/office/drawing/2014/main" id="{60675BE7-BABE-FF2B-A4E1-3725D52CB9A1}"/>
                </a:ext>
              </a:extLst>
            </p:cNvPr>
            <p:cNvSpPr/>
            <p:nvPr/>
          </p:nvSpPr>
          <p:spPr>
            <a:xfrm>
              <a:off x="871064" y="1165933"/>
              <a:ext cx="2689319" cy="13212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3" name="テキスト ボックス 312">
              <a:extLst>
                <a:ext uri="{FF2B5EF4-FFF2-40B4-BE49-F238E27FC236}">
                  <a16:creationId xmlns:a16="http://schemas.microsoft.com/office/drawing/2014/main" id="{FBC3BD05-2277-EE75-726C-D3298C42CD35}"/>
                </a:ext>
              </a:extLst>
            </p:cNvPr>
            <p:cNvSpPr txBox="1"/>
            <p:nvPr/>
          </p:nvSpPr>
          <p:spPr>
            <a:xfrm>
              <a:off x="1160081" y="1045936"/>
              <a:ext cx="2099934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体験後</a:t>
              </a:r>
              <a:r>
                <a:rPr kumimoji="1" lang="en-US" altLang="ja-JP" sz="1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</a:t>
              </a:r>
              <a:r>
                <a:rPr kumimoji="1" lang="ja-JP" altLang="en-US" sz="14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日以内のご入会で</a:t>
              </a:r>
            </a:p>
          </p:txBody>
        </p:sp>
        <p:sp>
          <p:nvSpPr>
            <p:cNvPr id="314" name="テキスト ボックス 313">
              <a:extLst>
                <a:ext uri="{FF2B5EF4-FFF2-40B4-BE49-F238E27FC236}">
                  <a16:creationId xmlns:a16="http://schemas.microsoft.com/office/drawing/2014/main" id="{91D92292-7B50-94F4-BD5A-B4FC35A11D64}"/>
                </a:ext>
              </a:extLst>
            </p:cNvPr>
            <p:cNvSpPr txBox="1"/>
            <p:nvPr/>
          </p:nvSpPr>
          <p:spPr>
            <a:xfrm>
              <a:off x="1089069" y="1679303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kumimoji="1" lang="en-US" altLang="ja-JP" sz="10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5000</a:t>
              </a:r>
              <a:endParaRPr kumimoji="1" lang="ja-JP" altLang="en-US" sz="10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sp>
          <p:nvSpPr>
            <p:cNvPr id="315" name="テキスト ボックス 314">
              <a:extLst>
                <a:ext uri="{FF2B5EF4-FFF2-40B4-BE49-F238E27FC236}">
                  <a16:creationId xmlns:a16="http://schemas.microsoft.com/office/drawing/2014/main" id="{F5D1EB49-1AA7-F6D0-68BA-2395306724E3}"/>
                </a:ext>
              </a:extLst>
            </p:cNvPr>
            <p:cNvSpPr txBox="1"/>
            <p:nvPr/>
          </p:nvSpPr>
          <p:spPr>
            <a:xfrm>
              <a:off x="1388945" y="1705273"/>
              <a:ext cx="44884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700" dirty="0"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円のところ</a:t>
              </a:r>
            </a:p>
          </p:txBody>
        </p: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A7CD9716-2F50-9BDF-A4CA-521DBE582258}"/>
                </a:ext>
              </a:extLst>
            </p:cNvPr>
            <p:cNvSpPr txBox="1"/>
            <p:nvPr/>
          </p:nvSpPr>
          <p:spPr>
            <a:xfrm>
              <a:off x="3260015" y="2097647"/>
              <a:ext cx="19236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kumimoji="1" lang="ja-JP" altLang="en-US" sz="1300" dirty="0">
                <a:latin typeface="游ゴシック bold" panose="020B0700000000000000" pitchFamily="50" charset="-128"/>
                <a:ea typeface="游ゴシック bold" panose="020B0700000000000000" pitchFamily="50" charset="-128"/>
              </a:endParaRPr>
            </a:p>
          </p:txBody>
        </p:sp>
        <p:pic>
          <p:nvPicPr>
            <p:cNvPr id="317" name="図 316">
              <a:extLst>
                <a:ext uri="{FF2B5EF4-FFF2-40B4-BE49-F238E27FC236}">
                  <a16:creationId xmlns:a16="http://schemas.microsoft.com/office/drawing/2014/main" id="{4A3EEF1F-16F7-F990-4975-F13E50DE5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7995">
              <a:off x="2757070" y="1869660"/>
              <a:ext cx="854170" cy="410282"/>
            </a:xfrm>
            <a:prstGeom prst="rect">
              <a:avLst/>
            </a:prstGeom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D4ABD805-8F56-3DE0-8194-17707524B8CD}"/>
                </a:ext>
              </a:extLst>
            </p:cNvPr>
            <p:cNvSpPr txBox="1"/>
            <p:nvPr/>
          </p:nvSpPr>
          <p:spPr>
            <a:xfrm>
              <a:off x="1917306" y="1316153"/>
              <a:ext cx="1231106" cy="6924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4500" spc="300" dirty="0">
                  <a:solidFill>
                    <a:srgbClr val="CC0000"/>
                  </a:solidFill>
                  <a:latin typeface="游ゴシック bold" panose="020B0700000000000000" pitchFamily="50" charset="-128"/>
                  <a:ea typeface="游ゴシック bold" panose="020B0700000000000000" pitchFamily="50" charset="-128"/>
                </a:rPr>
                <a:t>半額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02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</TotalTime>
  <Words>394</Words>
  <Application>Microsoft Office PowerPoint</Application>
  <PresentationFormat>ユーザー設定</PresentationFormat>
  <Paragraphs>141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 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dwj_design</dc:creator>
  <cp:lastModifiedBy>dwj_design</cp:lastModifiedBy>
  <cp:revision>5</cp:revision>
  <dcterms:created xsi:type="dcterms:W3CDTF">2023-07-31T08:58:52Z</dcterms:created>
  <dcterms:modified xsi:type="dcterms:W3CDTF">2023-07-31T13:02:25Z</dcterms:modified>
</cp:coreProperties>
</file>